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72" r:id="rId6"/>
    <p:sldId id="273" r:id="rId7"/>
    <p:sldId id="274" r:id="rId8"/>
    <p:sldId id="257" r:id="rId9"/>
    <p:sldId id="258" r:id="rId10"/>
    <p:sldId id="259" r:id="rId11"/>
    <p:sldId id="263" r:id="rId12"/>
    <p:sldId id="264" r:id="rId13"/>
    <p:sldId id="265" r:id="rId14"/>
    <p:sldId id="266" r:id="rId15"/>
    <p:sldId id="282"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32" userDrawn="1">
          <p15:clr>
            <a:srgbClr val="A4A3A4"/>
          </p15:clr>
        </p15:guide>
        <p15:guide id="2" pos="3840" userDrawn="1">
          <p15:clr>
            <a:srgbClr val="A4A3A4"/>
          </p15:clr>
        </p15:guide>
        <p15:guide id="3" orient="horz" pos="648" userDrawn="1">
          <p15:clr>
            <a:srgbClr val="A4A3A4"/>
          </p15:clr>
        </p15:guide>
        <p15:guide id="4" pos="7560" userDrawn="1">
          <p15:clr>
            <a:srgbClr val="A4A3A4"/>
          </p15:clr>
        </p15:guide>
        <p15:guide id="5" pos="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showGuides="1">
      <p:cViewPr>
        <p:scale>
          <a:sx n="77" d="100"/>
          <a:sy n="77" d="100"/>
        </p:scale>
        <p:origin x="-354" y="-42"/>
      </p:cViewPr>
      <p:guideLst>
        <p:guide orient="horz" pos="4032"/>
        <p:guide orient="horz" pos="648"/>
        <p:guide pos="3840"/>
        <p:guide pos="7560"/>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0-B404-4D6D-8D80-CD2E65817606}"/>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1-B404-4D6D-8D80-CD2E65817606}"/>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2-B404-4D6D-8D80-CD2E65817606}"/>
            </c:ext>
          </c:extLst>
        </c:ser>
        <c:dLbls>
          <c:showLegendKey val="0"/>
          <c:showVal val="0"/>
          <c:showCatName val="0"/>
          <c:showSerName val="0"/>
          <c:showPercent val="0"/>
          <c:showBubbleSize val="0"/>
        </c:dLbls>
        <c:gapWidth val="225"/>
        <c:overlap val="-30"/>
        <c:axId val="332375168"/>
        <c:axId val="332376704"/>
      </c:barChart>
      <c:catAx>
        <c:axId val="332375168"/>
        <c:scaling>
          <c:orientation val="minMax"/>
        </c:scaling>
        <c:delete val="1"/>
        <c:axPos val="b"/>
        <c:numFmt formatCode="General" sourceLinked="1"/>
        <c:majorTickMark val="none"/>
        <c:minorTickMark val="none"/>
        <c:tickLblPos val="nextTo"/>
        <c:crossAx val="332376704"/>
        <c:crosses val="autoZero"/>
        <c:auto val="1"/>
        <c:lblAlgn val="ctr"/>
        <c:lblOffset val="100"/>
        <c:noMultiLvlLbl val="0"/>
      </c:catAx>
      <c:valAx>
        <c:axId val="332376704"/>
        <c:scaling>
          <c:orientation val="minMax"/>
        </c:scaling>
        <c:delete val="1"/>
        <c:axPos val="l"/>
        <c:numFmt formatCode="General" sourceLinked="1"/>
        <c:majorTickMark val="none"/>
        <c:minorTickMark val="none"/>
        <c:tickLblPos val="nextTo"/>
        <c:crossAx val="3323751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0-6828-467B-A1C9-CAC82CBB805D}"/>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1-6828-467B-A1C9-CAC82CBB805D}"/>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2-6828-467B-A1C9-CAC82CBB805D}"/>
            </c:ext>
          </c:extLst>
        </c:ser>
        <c:dLbls>
          <c:showLegendKey val="0"/>
          <c:showVal val="0"/>
          <c:showCatName val="0"/>
          <c:showSerName val="0"/>
          <c:showPercent val="0"/>
          <c:showBubbleSize val="0"/>
        </c:dLbls>
        <c:gapWidth val="225"/>
        <c:overlap val="-30"/>
        <c:axId val="137757824"/>
        <c:axId val="137759360"/>
      </c:barChart>
      <c:catAx>
        <c:axId val="137757824"/>
        <c:scaling>
          <c:orientation val="minMax"/>
        </c:scaling>
        <c:delete val="1"/>
        <c:axPos val="b"/>
        <c:numFmt formatCode="General" sourceLinked="1"/>
        <c:majorTickMark val="none"/>
        <c:minorTickMark val="none"/>
        <c:tickLblPos val="nextTo"/>
        <c:crossAx val="137759360"/>
        <c:crosses val="autoZero"/>
        <c:auto val="1"/>
        <c:lblAlgn val="ctr"/>
        <c:lblOffset val="100"/>
        <c:noMultiLvlLbl val="0"/>
      </c:catAx>
      <c:valAx>
        <c:axId val="137759360"/>
        <c:scaling>
          <c:orientation val="minMax"/>
        </c:scaling>
        <c:delete val="1"/>
        <c:axPos val="l"/>
        <c:numFmt formatCode="General" sourceLinked="1"/>
        <c:majorTickMark val="none"/>
        <c:minorTickMark val="none"/>
        <c:tickLblPos val="nextTo"/>
        <c:crossAx val="1377578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246-4724-93AE-1B66CA7C6E35}"/>
              </c:ext>
            </c:extLst>
          </c:dPt>
          <c:dPt>
            <c:idx val="1"/>
            <c:bubble3D val="0"/>
            <c:spPr>
              <a:solidFill>
                <a:schemeClr val="accent2">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421-4BD4-9935-0F69CD1C7A60}"/>
              </c:ext>
            </c:extLst>
          </c:dPt>
          <c:dPt>
            <c:idx val="2"/>
            <c:bubble3D val="0"/>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C421-4BD4-9935-0F69CD1C7A60}"/>
              </c:ext>
            </c:extLst>
          </c:dPt>
          <c:dPt>
            <c:idx val="3"/>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C421-4BD4-9935-0F69CD1C7A6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0-C421-4BD4-9935-0F69CD1C7A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2809D-9628-4860-AEF4-B62206688C36}" type="datetimeFigureOut">
              <a:rPr lang="en-US" smtClean="0"/>
              <a:t>3/13/2021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E0AD6-AE0D-47BC-B28C-EBEFF34F3CB9}" type="slidenum">
              <a:rPr lang="en-US" smtClean="0"/>
              <a:t>‹#›</a:t>
            </a:fld>
            <a:endParaRPr lang="en-US"/>
          </a:p>
        </p:txBody>
      </p:sp>
    </p:spTree>
    <p:extLst>
      <p:ext uri="{BB962C8B-B14F-4D97-AF65-F5344CB8AC3E}">
        <p14:creationId xmlns:p14="http://schemas.microsoft.com/office/powerpoint/2010/main" val="882725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46D3C-7248-4466-83D3-3CA300DE7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88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8EE67-7A75-494E-98A3-D8E57C5B2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03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62DCA-0379-43B6-A864-F6C5C4F9D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3E1EE2-F861-47CA-BA28-35C22E492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719A655-64D0-47F9-8317-D52DE29AEDBF}"/>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5" name="Footer Placeholder 4">
            <a:extLst>
              <a:ext uri="{FF2B5EF4-FFF2-40B4-BE49-F238E27FC236}">
                <a16:creationId xmlns:a16="http://schemas.microsoft.com/office/drawing/2014/main" xmlns="" id="{5CDE9ACC-9EF4-43BD-BBE2-00553CD05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46B33F-F00C-441E-AE12-D029DAEF44B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173011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A14247-533A-4CDC-BCB2-FBBBB23EF4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783BCA-E29B-43B1-A3EF-F5B30AFDBB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189E6A-0EA1-4474-8671-B642B4BF16E9}"/>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5" name="Footer Placeholder 4">
            <a:extLst>
              <a:ext uri="{FF2B5EF4-FFF2-40B4-BE49-F238E27FC236}">
                <a16:creationId xmlns:a16="http://schemas.microsoft.com/office/drawing/2014/main" xmlns="" id="{760B6340-B24A-40BD-A17A-C2C2AD1F9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4751813-C391-4404-A249-6BDB5210415C}"/>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3389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C2C6831-F810-4517-988E-305083F48E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AF5F41C-65A4-4480-B856-504428118C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4FB8E9-B64B-401A-8BC4-7D26EBDE0815}"/>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5" name="Footer Placeholder 4">
            <a:extLst>
              <a:ext uri="{FF2B5EF4-FFF2-40B4-BE49-F238E27FC236}">
                <a16:creationId xmlns:a16="http://schemas.microsoft.com/office/drawing/2014/main" xmlns="" id="{6DF8A006-221A-4DA1-9387-63C0FB2B53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AFE6AF-3D7B-4579-9D5D-EF87F65A826A}"/>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55233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B9573-93A2-4C0A-83A5-DB9016E05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914816-5E9E-4EBD-B44F-1895D9DAD9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F967AF-93E1-4CBE-9D44-5135B0756F9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5" name="Footer Placeholder 4">
            <a:extLst>
              <a:ext uri="{FF2B5EF4-FFF2-40B4-BE49-F238E27FC236}">
                <a16:creationId xmlns:a16="http://schemas.microsoft.com/office/drawing/2014/main" xmlns="" id="{810B5625-5009-45E9-B0E3-4D6AE47C82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E5219F-F068-4A32-A5A2-3329E645504F}"/>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97654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FAD872-2CA8-4BFB-800D-A66470778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01744C-563D-46C9-8E0F-9425B187A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2268AD3-259B-4B31-B046-E9B77845CFFA}"/>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5" name="Footer Placeholder 4">
            <a:extLst>
              <a:ext uri="{FF2B5EF4-FFF2-40B4-BE49-F238E27FC236}">
                <a16:creationId xmlns:a16="http://schemas.microsoft.com/office/drawing/2014/main" xmlns="" id="{9E074B9C-DC11-4888-9C87-64EB9E717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183F2A-A85E-41D4-85C5-C7905A41FB0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12145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49220-EDD3-4EC8-AC79-E4CAC9747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2A6ADC-926B-4D07-80F2-9B35EB3D7D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7F80ED-471A-4397-90EF-DB403AF2F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C13492D-779F-41D5-93D2-A98D5A6CA5BE}"/>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6" name="Footer Placeholder 5">
            <a:extLst>
              <a:ext uri="{FF2B5EF4-FFF2-40B4-BE49-F238E27FC236}">
                <a16:creationId xmlns:a16="http://schemas.microsoft.com/office/drawing/2014/main" xmlns="" id="{3ABFDC71-0D1C-458B-8A23-41955A47D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2746CE-ADE1-432F-97AB-675E8E491B40}"/>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09912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4BB397-012D-4804-8EEA-FDA952A3B4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52FA10-E0BD-44D0-9FCE-FA2CF9305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D8EE7FD-F1C1-4212-AA97-CE971676CE8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2DB20A-10C2-4CB0-A997-9D5235EB4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C316EEF-DAD7-4263-9D4C-391B7C48B1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11CADF-FD3D-4947-9239-24837CB8412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8" name="Footer Placeholder 7">
            <a:extLst>
              <a:ext uri="{FF2B5EF4-FFF2-40B4-BE49-F238E27FC236}">
                <a16:creationId xmlns:a16="http://schemas.microsoft.com/office/drawing/2014/main" xmlns="" id="{330964FA-91E4-4CE5-B46A-FA994D4855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8254352-F8F6-4CA1-A0BA-52837CE3FC9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315452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E81E1-6AB2-402E-819F-62EC700DE6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B239605-0165-4CB8-831F-86B8055BE22D}"/>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4" name="Footer Placeholder 3">
            <a:extLst>
              <a:ext uri="{FF2B5EF4-FFF2-40B4-BE49-F238E27FC236}">
                <a16:creationId xmlns:a16="http://schemas.microsoft.com/office/drawing/2014/main" xmlns="" id="{3278BCEA-1D2F-4945-A31A-CAC5F2F8A0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8CBDDB7-5DF6-471D-AEF8-EC76DF8CFE01}"/>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13838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3E8644C-3E84-4A06-8416-955175CF43D9}"/>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3" name="Footer Placeholder 2">
            <a:extLst>
              <a:ext uri="{FF2B5EF4-FFF2-40B4-BE49-F238E27FC236}">
                <a16:creationId xmlns:a16="http://schemas.microsoft.com/office/drawing/2014/main" xmlns="" id="{5EF83580-5CE1-4014-B32D-F6FFCC90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AAF76CE-CFCB-46C1-AB01-B403560524BB}"/>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5917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7147F2-F8D2-46CB-AAD8-E11665A97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B6DF084-0222-479B-A901-D722BAA0B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55AA15A-DB42-4399-823E-423910C10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C1A3D8F-1D45-46C4-B422-05E334103FFF}"/>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6" name="Footer Placeholder 5">
            <a:extLst>
              <a:ext uri="{FF2B5EF4-FFF2-40B4-BE49-F238E27FC236}">
                <a16:creationId xmlns:a16="http://schemas.microsoft.com/office/drawing/2014/main" xmlns="" id="{31715FA0-7E43-419E-BB80-AFD70A93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536D5B3-B724-427D-9CF4-0337243DC47A}"/>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16669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7ABBE-B1B6-4309-9769-4161E65D1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D799590-498E-4ADD-B687-AA080FA8C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4C4A7A-4EEF-4974-B4FB-8082D8008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DB3279D-9750-4891-B30F-48DF4F322FCA}"/>
              </a:ext>
            </a:extLst>
          </p:cNvPr>
          <p:cNvSpPr>
            <a:spLocks noGrp="1"/>
          </p:cNvSpPr>
          <p:nvPr>
            <p:ph type="dt" sz="half" idx="10"/>
          </p:nvPr>
        </p:nvSpPr>
        <p:spPr>
          <a:xfrm>
            <a:off x="838200" y="6356350"/>
            <a:ext cx="2743200" cy="365125"/>
          </a:xfrm>
          <a:prstGeom prst="rect">
            <a:avLst/>
          </a:prstGeom>
        </p:spPr>
        <p:txBody>
          <a:bodyPr/>
          <a:lstStyle/>
          <a:p>
            <a:fld id="{B0AAB9BE-E82E-4381-A46E-97E3FD27CE4D}" type="datetimeFigureOut">
              <a:rPr lang="en-US" smtClean="0"/>
              <a:t>3/13/2021</a:t>
            </a:fld>
            <a:endParaRPr lang="en-US"/>
          </a:p>
        </p:txBody>
      </p:sp>
      <p:sp>
        <p:nvSpPr>
          <p:cNvPr id="6" name="Footer Placeholder 5">
            <a:extLst>
              <a:ext uri="{FF2B5EF4-FFF2-40B4-BE49-F238E27FC236}">
                <a16:creationId xmlns:a16="http://schemas.microsoft.com/office/drawing/2014/main" xmlns="" id="{0AE2A7CC-CB6D-4DDD-9096-F807E45EC2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AD6E30-AB29-426B-9705-C98B99505D74}"/>
              </a:ext>
            </a:extLst>
          </p:cNvPr>
          <p:cNvSpPr>
            <a:spLocks noGrp="1"/>
          </p:cNvSpPr>
          <p:nvPr>
            <p:ph type="sldNum" sz="quarter" idx="12"/>
          </p:nvPr>
        </p:nvSpPr>
        <p:spPr/>
        <p:txBody>
          <a:bodyPr/>
          <a:lstStyle/>
          <a:p>
            <a:fld id="{361B912B-A057-4577-A722-02FC9AD7D3C5}" type="slidenum">
              <a:rPr lang="en-US" smtClean="0"/>
              <a:t>‹#›</a:t>
            </a:fld>
            <a:endParaRPr lang="en-US"/>
          </a:p>
        </p:txBody>
      </p:sp>
    </p:spTree>
    <p:extLst>
      <p:ext uri="{BB962C8B-B14F-4D97-AF65-F5344CB8AC3E}">
        <p14:creationId xmlns:p14="http://schemas.microsoft.com/office/powerpoint/2010/main" val="282036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DB1F55-A466-42C7-9ABD-ECD986F88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7BF859-57E7-4684-A05C-B4D7C3520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6653E5F7-76A1-4CEA-B622-A8FC2344E88C}"/>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61B912B-A057-4577-A722-02FC9AD7D3C5}" type="slidenum">
              <a:rPr lang="en-US" smtClean="0"/>
              <a:pPr/>
              <a:t>‹#›</a:t>
            </a:fld>
            <a:endParaRPr lang="en-US"/>
          </a:p>
        </p:txBody>
      </p:sp>
    </p:spTree>
    <p:extLst>
      <p:ext uri="{BB962C8B-B14F-4D97-AF65-F5344CB8AC3E}">
        <p14:creationId xmlns:p14="http://schemas.microsoft.com/office/powerpoint/2010/main" val="2043594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09" r="3160"/>
          <a:stretch/>
        </p:blipFill>
        <p:spPr>
          <a:xfrm>
            <a:off x="0" y="-2"/>
            <a:ext cx="12196482" cy="6856359"/>
          </a:xfrm>
          <a:prstGeom prst="rect">
            <a:avLst/>
          </a:prstGeom>
        </p:spPr>
      </p:pic>
      <p:grpSp>
        <p:nvGrpSpPr>
          <p:cNvPr id="2" name="Group 1">
            <a:extLst>
              <a:ext uri="{FF2B5EF4-FFF2-40B4-BE49-F238E27FC236}">
                <a16:creationId xmlns:a16="http://schemas.microsoft.com/office/drawing/2014/main" xmlns="" id="{609F76C1-A4F1-4404-84AC-BD06AE5DAB79}"/>
              </a:ext>
            </a:extLst>
          </p:cNvPr>
          <p:cNvGrpSpPr/>
          <p:nvPr/>
        </p:nvGrpSpPr>
        <p:grpSpPr>
          <a:xfrm rot="10800000">
            <a:off x="0" y="0"/>
            <a:ext cx="12192000" cy="3644153"/>
            <a:chOff x="0" y="2143125"/>
            <a:chExt cx="12192000" cy="4714875"/>
          </a:xfrm>
        </p:grpSpPr>
        <p:sp>
          <p:nvSpPr>
            <p:cNvPr id="11" name="Freeform: Shape 10">
              <a:extLst>
                <a:ext uri="{FF2B5EF4-FFF2-40B4-BE49-F238E27FC236}">
                  <a16:creationId xmlns:a16="http://schemas.microsoft.com/office/drawing/2014/main" xmlns=""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0D41BAE9-A529-41A0-92D4-758124341160}"/>
              </a:ext>
            </a:extLst>
          </p:cNvPr>
          <p:cNvSpPr txBox="1"/>
          <p:nvPr/>
        </p:nvSpPr>
        <p:spPr>
          <a:xfrm>
            <a:off x="1900519" y="1485666"/>
            <a:ext cx="8381996" cy="615553"/>
          </a:xfrm>
          <a:prstGeom prst="rect">
            <a:avLst/>
          </a:prstGeom>
          <a:noFill/>
        </p:spPr>
        <p:txBody>
          <a:bodyPr wrap="square" lIns="0" tIns="0" rIns="0" bIns="0" rtlCol="0" anchor="ctr">
            <a:spAutoFit/>
          </a:bodyPr>
          <a:lstStyle/>
          <a:p>
            <a:pPr algn="ctr"/>
            <a:r>
              <a:rPr lang="en-US" sz="4000" b="1" dirty="0" smtClean="0">
                <a:solidFill>
                  <a:schemeClr val="bg1"/>
                </a:solidFill>
                <a:latin typeface="+mj-lt"/>
                <a:cs typeface="Segoe UI Semibold" panose="020B0702040204020203" pitchFamily="34" charset="0"/>
              </a:rPr>
              <a:t>Title of the presentation</a:t>
            </a:r>
            <a:endParaRPr lang="en-US" sz="4000" dirty="0">
              <a:solidFill>
                <a:schemeClr val="bg1"/>
              </a:solidFill>
              <a:latin typeface="+mj-lt"/>
              <a:cs typeface="Segoe UI Semibold" panose="020B0702040204020203" pitchFamily="34" charset="0"/>
            </a:endParaRPr>
          </a:p>
        </p:txBody>
      </p:sp>
      <p:sp>
        <p:nvSpPr>
          <p:cNvPr id="14" name="TextBox 13">
            <a:extLst>
              <a:ext uri="{FF2B5EF4-FFF2-40B4-BE49-F238E27FC236}">
                <a16:creationId xmlns:a16="http://schemas.microsoft.com/office/drawing/2014/main" xmlns="" id="{3A22E7FB-47E5-4D91-8386-FA6A552652E6}"/>
              </a:ext>
            </a:extLst>
          </p:cNvPr>
          <p:cNvSpPr txBox="1"/>
          <p:nvPr/>
        </p:nvSpPr>
        <p:spPr>
          <a:xfrm>
            <a:off x="1900519" y="2417334"/>
            <a:ext cx="8381998" cy="246221"/>
          </a:xfrm>
          <a:prstGeom prst="rect">
            <a:avLst/>
          </a:prstGeom>
          <a:noFill/>
        </p:spPr>
        <p:txBody>
          <a:bodyPr wrap="square" lIns="0" tIns="0" rIns="0" bIns="0" rtlCol="0">
            <a:spAutoFit/>
          </a:bodyPr>
          <a:lstStyle/>
          <a:p>
            <a:pPr algn="ctr"/>
            <a:r>
              <a:rPr lang="en-US" sz="1600" dirty="0" smtClean="0">
                <a:solidFill>
                  <a:schemeClr val="bg1"/>
                </a:solidFill>
              </a:rPr>
              <a:t>Information about the meeting, institution, etc.  </a:t>
            </a:r>
            <a:endParaRPr lang="en-US" sz="1600" dirty="0">
              <a:solidFill>
                <a:schemeClr val="bg1"/>
              </a:solidFill>
            </a:endParaRPr>
          </a:p>
        </p:txBody>
      </p:sp>
      <p:pic>
        <p:nvPicPr>
          <p:cNvPr id="32" name="Picture 31" descr="Logo-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78" y="112554"/>
            <a:ext cx="3067050" cy="1009650"/>
          </a:xfrm>
          <a:prstGeom prst="rect">
            <a:avLst/>
          </a:prstGeom>
          <a:noFill/>
          <a:ln>
            <a:noFill/>
          </a:ln>
        </p:spPr>
      </p:pic>
      <p:pic>
        <p:nvPicPr>
          <p:cNvPr id="9" name="Picture 8" descr="https://eacea.ec.europa.eu/sites/eacea-site/files/logosbeneficaireserasmusleft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03578" y="0"/>
            <a:ext cx="5923874" cy="923330"/>
          </a:xfrm>
          <a:prstGeom prst="rect">
            <a:avLst/>
          </a:prstGeom>
        </p:spPr>
        <p:txBody>
          <a:bodyPr wrap="square">
            <a:spAutoFit/>
          </a:bodyPr>
          <a:lstStyle/>
          <a:p>
            <a:pPr algn="ctr"/>
            <a:r>
              <a:rPr lang="sr-Latn-ME" dirty="0">
                <a:solidFill>
                  <a:schemeClr val="bg2"/>
                </a:solidFill>
              </a:rPr>
              <a:t>Sustainable development of BLUE economies through </a:t>
            </a:r>
            <a:r>
              <a:rPr lang="sr-Latn-ME" dirty="0" smtClean="0">
                <a:solidFill>
                  <a:schemeClr val="bg2"/>
                </a:solidFill>
              </a:rPr>
              <a:t>higher</a:t>
            </a:r>
            <a:r>
              <a:rPr lang="en-US" dirty="0" smtClean="0">
                <a:solidFill>
                  <a:schemeClr val="bg2"/>
                </a:solidFill>
              </a:rPr>
              <a:t> </a:t>
            </a:r>
            <a:r>
              <a:rPr lang="sr-Latn-ME" dirty="0" smtClean="0">
                <a:solidFill>
                  <a:schemeClr val="bg2"/>
                </a:solidFill>
              </a:rPr>
              <a:t>education </a:t>
            </a:r>
            <a:r>
              <a:rPr lang="sr-Latn-ME" dirty="0">
                <a:solidFill>
                  <a:schemeClr val="bg2"/>
                </a:solidFill>
              </a:rPr>
              <a:t>and innovation in Western Balkan </a:t>
            </a:r>
            <a:r>
              <a:rPr lang="sr-Latn-ME" dirty="0" smtClean="0">
                <a:solidFill>
                  <a:schemeClr val="bg2"/>
                </a:solidFill>
              </a:rPr>
              <a:t>Countries</a:t>
            </a:r>
            <a:r>
              <a:rPr lang="en-US" dirty="0" smtClean="0">
                <a:solidFill>
                  <a:schemeClr val="bg2"/>
                </a:solidFill>
              </a:rPr>
              <a:t> </a:t>
            </a:r>
          </a:p>
          <a:p>
            <a:pPr algn="ctr"/>
            <a:r>
              <a:rPr lang="en-US" dirty="0">
                <a:solidFill>
                  <a:schemeClr val="bg2"/>
                </a:solidFill>
              </a:rPr>
              <a:t>Project no. 609693-EPP-1-2019-1-NO-EPPKA2-CBHE-JP</a:t>
            </a:r>
          </a:p>
        </p:txBody>
      </p:sp>
    </p:spTree>
    <p:extLst>
      <p:ext uri="{BB962C8B-B14F-4D97-AF65-F5344CB8AC3E}">
        <p14:creationId xmlns:p14="http://schemas.microsoft.com/office/powerpoint/2010/main" val="1326957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smtClean="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cs typeface="Segoe UI Semibold" panose="020B0702040204020203" pitchFamily="34" charset="0"/>
            </a:endParaRPr>
          </a:p>
        </p:txBody>
      </p:sp>
      <p:sp>
        <p:nvSpPr>
          <p:cNvPr id="31" name="TextBox 30">
            <a:extLst>
              <a:ext uri="{FF2B5EF4-FFF2-40B4-BE49-F238E27FC236}">
                <a16:creationId xmlns:a16="http://schemas.microsoft.com/office/drawing/2014/main" xmlns="" id="{C2F00EDD-C211-452A-8B9A-DC9F8283ABC2}"/>
              </a:ext>
            </a:extLst>
          </p:cNvPr>
          <p:cNvSpPr txBox="1"/>
          <p:nvPr/>
        </p:nvSpPr>
        <p:spPr>
          <a:xfrm>
            <a:off x="704852" y="940633"/>
            <a:ext cx="10782298" cy="307777"/>
          </a:xfrm>
          <a:prstGeom prst="rect">
            <a:avLst/>
          </a:prstGeom>
          <a:noFill/>
        </p:spPr>
        <p:txBody>
          <a:bodyPr wrap="square" lIns="0" tIns="0" rIns="0" bIns="0" rtlCol="0">
            <a:spAutoFit/>
          </a:bodyPr>
          <a:lstStyle/>
          <a:p>
            <a:pPr algn="ctr"/>
            <a:r>
              <a:rPr lang="en-US" sz="2000" dirty="0" smtClean="0"/>
              <a:t>Subtitle</a:t>
            </a:r>
            <a:endParaRPr lang="en-US" sz="2000" dirty="0"/>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10</a:t>
            </a:fld>
            <a:endParaRPr lang="en-US">
              <a:solidFill>
                <a:schemeClr val="tx1"/>
              </a:solidFill>
            </a:endParaRPr>
          </a:p>
        </p:txBody>
      </p:sp>
      <p:sp>
        <p:nvSpPr>
          <p:cNvPr id="52" name="TextBox 51">
            <a:extLst>
              <a:ext uri="{FF2B5EF4-FFF2-40B4-BE49-F238E27FC236}">
                <a16:creationId xmlns:a16="http://schemas.microsoft.com/office/drawing/2014/main" xmlns="" id="{DF79FFAE-A615-44DE-9928-ED7018A44449}"/>
              </a:ext>
            </a:extLst>
          </p:cNvPr>
          <p:cNvSpPr txBox="1"/>
          <p:nvPr/>
        </p:nvSpPr>
        <p:spPr>
          <a:xfrm>
            <a:off x="228600" y="2511399"/>
            <a:ext cx="3617525" cy="246221"/>
          </a:xfrm>
          <a:prstGeom prst="rect">
            <a:avLst/>
          </a:prstGeom>
          <a:noFill/>
        </p:spPr>
        <p:txBody>
          <a:bodyPr wrap="square" lIns="0" tIns="0" rIns="0" bIns="0" rtlCol="0" anchor="ctr">
            <a:spAutoFit/>
          </a:bodyPr>
          <a:lstStyle/>
          <a:p>
            <a:pPr algn="r">
              <a:buClr>
                <a:schemeClr val="accent1"/>
              </a:buClr>
            </a:pPr>
            <a:r>
              <a:rPr lang="en-US" sz="1600" dirty="0" smtClean="0"/>
              <a:t>More details </a:t>
            </a:r>
            <a:endParaRPr lang="en-US" sz="1600" dirty="0"/>
          </a:p>
        </p:txBody>
      </p:sp>
      <p:sp>
        <p:nvSpPr>
          <p:cNvPr id="53" name="TextBox 52">
            <a:extLst>
              <a:ext uri="{FF2B5EF4-FFF2-40B4-BE49-F238E27FC236}">
                <a16:creationId xmlns:a16="http://schemas.microsoft.com/office/drawing/2014/main" xmlns="" id="{8C98D7D8-2181-4BE5-A799-E527F2BA0ED9}"/>
              </a:ext>
            </a:extLst>
          </p:cNvPr>
          <p:cNvSpPr txBox="1"/>
          <p:nvPr/>
        </p:nvSpPr>
        <p:spPr>
          <a:xfrm>
            <a:off x="228600" y="4777685"/>
            <a:ext cx="3617525" cy="246221"/>
          </a:xfrm>
          <a:prstGeom prst="rect">
            <a:avLst/>
          </a:prstGeom>
          <a:noFill/>
        </p:spPr>
        <p:txBody>
          <a:bodyPr wrap="square" lIns="0" tIns="0" rIns="0" bIns="0" rtlCol="0" anchor="ctr">
            <a:spAutoFit/>
          </a:bodyPr>
          <a:lstStyle/>
          <a:p>
            <a:pPr algn="r">
              <a:buClr>
                <a:schemeClr val="accent1"/>
              </a:buClr>
            </a:pPr>
            <a:r>
              <a:rPr lang="en-US" sz="1600" dirty="0"/>
              <a:t>More details </a:t>
            </a:r>
          </a:p>
        </p:txBody>
      </p:sp>
      <p:sp>
        <p:nvSpPr>
          <p:cNvPr id="54" name="TextBox 53">
            <a:extLst>
              <a:ext uri="{FF2B5EF4-FFF2-40B4-BE49-F238E27FC236}">
                <a16:creationId xmlns:a16="http://schemas.microsoft.com/office/drawing/2014/main" xmlns="" id="{4626A908-8276-41F6-B43D-3BC6B028B772}"/>
              </a:ext>
            </a:extLst>
          </p:cNvPr>
          <p:cNvSpPr txBox="1"/>
          <p:nvPr/>
        </p:nvSpPr>
        <p:spPr>
          <a:xfrm>
            <a:off x="8345874" y="2511399"/>
            <a:ext cx="3655625" cy="246221"/>
          </a:xfrm>
          <a:prstGeom prst="rect">
            <a:avLst/>
          </a:prstGeom>
          <a:noFill/>
        </p:spPr>
        <p:txBody>
          <a:bodyPr wrap="square" lIns="0" tIns="0" rIns="0" bIns="0" rtlCol="0" anchor="ctr">
            <a:spAutoFit/>
          </a:bodyPr>
          <a:lstStyle/>
          <a:p>
            <a:pPr>
              <a:buClr>
                <a:schemeClr val="accent1"/>
              </a:buClr>
            </a:pPr>
            <a:r>
              <a:rPr lang="en-US" sz="1600" dirty="0"/>
              <a:t>More details </a:t>
            </a:r>
          </a:p>
        </p:txBody>
      </p:sp>
      <p:sp>
        <p:nvSpPr>
          <p:cNvPr id="55" name="TextBox 54">
            <a:extLst>
              <a:ext uri="{FF2B5EF4-FFF2-40B4-BE49-F238E27FC236}">
                <a16:creationId xmlns:a16="http://schemas.microsoft.com/office/drawing/2014/main" xmlns="" id="{7063715E-C4C3-4075-944B-F6EEC5151E28}"/>
              </a:ext>
            </a:extLst>
          </p:cNvPr>
          <p:cNvSpPr txBox="1"/>
          <p:nvPr/>
        </p:nvSpPr>
        <p:spPr>
          <a:xfrm>
            <a:off x="8345874" y="4777685"/>
            <a:ext cx="3655625" cy="246221"/>
          </a:xfrm>
          <a:prstGeom prst="rect">
            <a:avLst/>
          </a:prstGeom>
          <a:noFill/>
        </p:spPr>
        <p:txBody>
          <a:bodyPr wrap="square" lIns="0" tIns="0" rIns="0" bIns="0" rtlCol="0" anchor="ctr">
            <a:spAutoFit/>
          </a:bodyPr>
          <a:lstStyle/>
          <a:p>
            <a:pPr>
              <a:buClr>
                <a:schemeClr val="accent1"/>
              </a:buClr>
            </a:pPr>
            <a:r>
              <a:rPr lang="en-US" sz="1600" dirty="0"/>
              <a:t>More details </a:t>
            </a:r>
          </a:p>
        </p:txBody>
      </p:sp>
      <p:grpSp>
        <p:nvGrpSpPr>
          <p:cNvPr id="16" name="Group 15">
            <a:extLst>
              <a:ext uri="{FF2B5EF4-FFF2-40B4-BE49-F238E27FC236}">
                <a16:creationId xmlns:a16="http://schemas.microsoft.com/office/drawing/2014/main" xmlns="" id="{889C51DE-820A-4B24-9708-A30D5FF969F4}"/>
              </a:ext>
            </a:extLst>
          </p:cNvPr>
          <p:cNvGrpSpPr/>
          <p:nvPr/>
        </p:nvGrpSpPr>
        <p:grpSpPr>
          <a:xfrm>
            <a:off x="4159250" y="1999307"/>
            <a:ext cx="3873500" cy="3536693"/>
            <a:chOff x="4159250" y="1932872"/>
            <a:chExt cx="3873500" cy="3536693"/>
          </a:xfrm>
        </p:grpSpPr>
        <p:sp>
          <p:nvSpPr>
            <p:cNvPr id="25" name="Rectangle: Rounded Corners 24">
              <a:extLst>
                <a:ext uri="{FF2B5EF4-FFF2-40B4-BE49-F238E27FC236}">
                  <a16:creationId xmlns:a16="http://schemas.microsoft.com/office/drawing/2014/main" xmlns="" id="{915A1B69-CEB4-4A05-B88B-9FA33AE805A0}"/>
                </a:ext>
              </a:extLst>
            </p:cNvPr>
            <p:cNvSpPr/>
            <p:nvPr/>
          </p:nvSpPr>
          <p:spPr>
            <a:xfrm>
              <a:off x="4159250" y="1932872"/>
              <a:ext cx="1612900" cy="16129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96269DC8-3D26-4F40-A75A-77AF5F61F18A}"/>
                </a:ext>
              </a:extLst>
            </p:cNvPr>
            <p:cNvSpPr/>
            <p:nvPr/>
          </p:nvSpPr>
          <p:spPr>
            <a:xfrm>
              <a:off x="4159250" y="3856665"/>
              <a:ext cx="1612900" cy="16129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643B79A1-191A-4B17-855C-3BD026035F2E}"/>
                </a:ext>
              </a:extLst>
            </p:cNvPr>
            <p:cNvSpPr/>
            <p:nvPr/>
          </p:nvSpPr>
          <p:spPr>
            <a:xfrm flipH="1">
              <a:off x="6419850" y="1932872"/>
              <a:ext cx="1612900" cy="16129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xmlns="" id="{2C1B541B-BC87-47ED-A2DF-0C4284A563FB}"/>
                </a:ext>
              </a:extLst>
            </p:cNvPr>
            <p:cNvSpPr/>
            <p:nvPr/>
          </p:nvSpPr>
          <p:spPr>
            <a:xfrm flipH="1">
              <a:off x="6419850" y="3856665"/>
              <a:ext cx="1612900" cy="16129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xmlns="" id="{799AA31D-17DD-46C4-804F-507FC59D20E1}"/>
                </a:ext>
              </a:extLst>
            </p:cNvPr>
            <p:cNvGrpSpPr/>
            <p:nvPr/>
          </p:nvGrpSpPr>
          <p:grpSpPr>
            <a:xfrm>
              <a:off x="5270600" y="4798159"/>
              <a:ext cx="184044" cy="196114"/>
              <a:chOff x="5656263" y="3192463"/>
              <a:chExt cx="96837" cy="103188"/>
            </a:xfrm>
            <a:solidFill>
              <a:schemeClr val="accent2"/>
            </a:solidFill>
          </p:grpSpPr>
          <p:sp>
            <p:nvSpPr>
              <p:cNvPr id="60" name="Freeform 620">
                <a:extLst>
                  <a:ext uri="{FF2B5EF4-FFF2-40B4-BE49-F238E27FC236}">
                    <a16:creationId xmlns:a16="http://schemas.microsoft.com/office/drawing/2014/main" xmlns="" id="{A3BA1B7A-FBE4-44B4-A2DB-47E8510F1799}"/>
                  </a:ext>
                </a:extLst>
              </p:cNvPr>
              <p:cNvSpPr>
                <a:spLocks/>
              </p:cNvSpPr>
              <p:nvPr/>
            </p:nvSpPr>
            <p:spPr bwMode="auto">
              <a:xfrm>
                <a:off x="5705475" y="3217863"/>
                <a:ext cx="47625" cy="77788"/>
              </a:xfrm>
              <a:custGeom>
                <a:avLst/>
                <a:gdLst>
                  <a:gd name="T0" fmla="*/ 0 w 150"/>
                  <a:gd name="T1" fmla="*/ 67 h 249"/>
                  <a:gd name="T2" fmla="*/ 0 w 150"/>
                  <a:gd name="T3" fmla="*/ 249 h 249"/>
                  <a:gd name="T4" fmla="*/ 141 w 150"/>
                  <a:gd name="T5" fmla="*/ 177 h 249"/>
                  <a:gd name="T6" fmla="*/ 146 w 150"/>
                  <a:gd name="T7" fmla="*/ 175 h 249"/>
                  <a:gd name="T8" fmla="*/ 148 w 150"/>
                  <a:gd name="T9" fmla="*/ 171 h 249"/>
                  <a:gd name="T10" fmla="*/ 149 w 150"/>
                  <a:gd name="T11" fmla="*/ 168 h 249"/>
                  <a:gd name="T12" fmla="*/ 150 w 150"/>
                  <a:gd name="T13" fmla="*/ 164 h 249"/>
                  <a:gd name="T14" fmla="*/ 150 w 150"/>
                  <a:gd name="T15" fmla="*/ 0 h 249"/>
                  <a:gd name="T16" fmla="*/ 0 w 150"/>
                  <a:gd name="T17" fmla="*/ 6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49">
                    <a:moveTo>
                      <a:pt x="0" y="67"/>
                    </a:moveTo>
                    <a:lnTo>
                      <a:pt x="0" y="249"/>
                    </a:lnTo>
                    <a:lnTo>
                      <a:pt x="141" y="177"/>
                    </a:lnTo>
                    <a:lnTo>
                      <a:pt x="146" y="175"/>
                    </a:lnTo>
                    <a:lnTo>
                      <a:pt x="148" y="171"/>
                    </a:lnTo>
                    <a:lnTo>
                      <a:pt x="149" y="168"/>
                    </a:lnTo>
                    <a:lnTo>
                      <a:pt x="150" y="164"/>
                    </a:lnTo>
                    <a:lnTo>
                      <a:pt x="150" y="0"/>
                    </a:ln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21">
                <a:extLst>
                  <a:ext uri="{FF2B5EF4-FFF2-40B4-BE49-F238E27FC236}">
                    <a16:creationId xmlns:a16="http://schemas.microsoft.com/office/drawing/2014/main" xmlns="" id="{B5B9817A-A92F-49F9-87C9-393621969340}"/>
                  </a:ext>
                </a:extLst>
              </p:cNvPr>
              <p:cNvSpPr>
                <a:spLocks/>
              </p:cNvSpPr>
              <p:nvPr/>
            </p:nvSpPr>
            <p:spPr bwMode="auto">
              <a:xfrm>
                <a:off x="5656263" y="3192463"/>
                <a:ext cx="88900" cy="38100"/>
              </a:xfrm>
              <a:custGeom>
                <a:avLst/>
                <a:gdLst>
                  <a:gd name="T0" fmla="*/ 146 w 281"/>
                  <a:gd name="T1" fmla="*/ 2 h 120"/>
                  <a:gd name="T2" fmla="*/ 143 w 281"/>
                  <a:gd name="T3" fmla="*/ 0 h 120"/>
                  <a:gd name="T4" fmla="*/ 141 w 281"/>
                  <a:gd name="T5" fmla="*/ 0 h 120"/>
                  <a:gd name="T6" fmla="*/ 138 w 281"/>
                  <a:gd name="T7" fmla="*/ 0 h 120"/>
                  <a:gd name="T8" fmla="*/ 134 w 281"/>
                  <a:gd name="T9" fmla="*/ 2 h 120"/>
                  <a:gd name="T10" fmla="*/ 0 w 281"/>
                  <a:gd name="T11" fmla="*/ 55 h 120"/>
                  <a:gd name="T12" fmla="*/ 141 w 281"/>
                  <a:gd name="T13" fmla="*/ 120 h 120"/>
                  <a:gd name="T14" fmla="*/ 281 w 281"/>
                  <a:gd name="T15" fmla="*/ 55 h 120"/>
                  <a:gd name="T16" fmla="*/ 146 w 281"/>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120">
                    <a:moveTo>
                      <a:pt x="146" y="2"/>
                    </a:moveTo>
                    <a:lnTo>
                      <a:pt x="143" y="0"/>
                    </a:lnTo>
                    <a:lnTo>
                      <a:pt x="141" y="0"/>
                    </a:lnTo>
                    <a:lnTo>
                      <a:pt x="138" y="0"/>
                    </a:lnTo>
                    <a:lnTo>
                      <a:pt x="134" y="2"/>
                    </a:lnTo>
                    <a:lnTo>
                      <a:pt x="0" y="55"/>
                    </a:lnTo>
                    <a:lnTo>
                      <a:pt x="141" y="120"/>
                    </a:lnTo>
                    <a:lnTo>
                      <a:pt x="281" y="55"/>
                    </a:lnTo>
                    <a:lnTo>
                      <a:pt x="14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65">
              <a:extLst>
                <a:ext uri="{FF2B5EF4-FFF2-40B4-BE49-F238E27FC236}">
                  <a16:creationId xmlns:a16="http://schemas.microsoft.com/office/drawing/2014/main" xmlns="" id="{DB80C942-312C-421D-9F5F-B1AEF6013A3B}"/>
                </a:ext>
              </a:extLst>
            </p:cNvPr>
            <p:cNvGrpSpPr/>
            <p:nvPr/>
          </p:nvGrpSpPr>
          <p:grpSpPr>
            <a:xfrm>
              <a:off x="6717846" y="4562821"/>
              <a:ext cx="585108" cy="543082"/>
              <a:chOff x="2598738" y="2514600"/>
              <a:chExt cx="287338" cy="266700"/>
            </a:xfrm>
            <a:solidFill>
              <a:schemeClr val="accent2">
                <a:lumMod val="50000"/>
              </a:schemeClr>
            </a:solidFill>
          </p:grpSpPr>
          <p:sp>
            <p:nvSpPr>
              <p:cNvPr id="67" name="Freeform 807">
                <a:extLst>
                  <a:ext uri="{FF2B5EF4-FFF2-40B4-BE49-F238E27FC236}">
                    <a16:creationId xmlns:a16="http://schemas.microsoft.com/office/drawing/2014/main" xmlns="" id="{4E2B3F35-4D77-4B83-B297-E0C3A3B3C878}"/>
                  </a:ext>
                </a:extLst>
              </p:cNvPr>
              <p:cNvSpPr>
                <a:spLocks noEditPoints="1"/>
              </p:cNvSpPr>
              <p:nvPr/>
            </p:nvSpPr>
            <p:spPr bwMode="auto">
              <a:xfrm>
                <a:off x="2627313" y="2514600"/>
                <a:ext cx="230188" cy="171450"/>
              </a:xfrm>
              <a:custGeom>
                <a:avLst/>
                <a:gdLst>
                  <a:gd name="T0" fmla="*/ 623 w 722"/>
                  <a:gd name="T1" fmla="*/ 392 h 541"/>
                  <a:gd name="T2" fmla="*/ 630 w 722"/>
                  <a:gd name="T3" fmla="*/ 401 h 541"/>
                  <a:gd name="T4" fmla="*/ 630 w 722"/>
                  <a:gd name="T5" fmla="*/ 413 h 541"/>
                  <a:gd name="T6" fmla="*/ 623 w 722"/>
                  <a:gd name="T7" fmla="*/ 420 h 541"/>
                  <a:gd name="T8" fmla="*/ 343 w 722"/>
                  <a:gd name="T9" fmla="*/ 421 h 541"/>
                  <a:gd name="T10" fmla="*/ 333 w 722"/>
                  <a:gd name="T11" fmla="*/ 415 h 541"/>
                  <a:gd name="T12" fmla="*/ 331 w 722"/>
                  <a:gd name="T13" fmla="*/ 403 h 541"/>
                  <a:gd name="T14" fmla="*/ 337 w 722"/>
                  <a:gd name="T15" fmla="*/ 393 h 541"/>
                  <a:gd name="T16" fmla="*/ 346 w 722"/>
                  <a:gd name="T17" fmla="*/ 331 h 541"/>
                  <a:gd name="T18" fmla="*/ 625 w 722"/>
                  <a:gd name="T19" fmla="*/ 333 h 541"/>
                  <a:gd name="T20" fmla="*/ 631 w 722"/>
                  <a:gd name="T21" fmla="*/ 343 h 541"/>
                  <a:gd name="T22" fmla="*/ 629 w 722"/>
                  <a:gd name="T23" fmla="*/ 355 h 541"/>
                  <a:gd name="T24" fmla="*/ 619 w 722"/>
                  <a:gd name="T25" fmla="*/ 361 h 541"/>
                  <a:gd name="T26" fmla="*/ 340 w 722"/>
                  <a:gd name="T27" fmla="*/ 360 h 541"/>
                  <a:gd name="T28" fmla="*/ 332 w 722"/>
                  <a:gd name="T29" fmla="*/ 352 h 541"/>
                  <a:gd name="T30" fmla="*/ 332 w 722"/>
                  <a:gd name="T31" fmla="*/ 340 h 541"/>
                  <a:gd name="T32" fmla="*/ 340 w 722"/>
                  <a:gd name="T33" fmla="*/ 332 h 541"/>
                  <a:gd name="T34" fmla="*/ 616 w 722"/>
                  <a:gd name="T35" fmla="*/ 271 h 541"/>
                  <a:gd name="T36" fmla="*/ 627 w 722"/>
                  <a:gd name="T37" fmla="*/ 275 h 541"/>
                  <a:gd name="T38" fmla="*/ 632 w 722"/>
                  <a:gd name="T39" fmla="*/ 286 h 541"/>
                  <a:gd name="T40" fmla="*/ 627 w 722"/>
                  <a:gd name="T41" fmla="*/ 297 h 541"/>
                  <a:gd name="T42" fmla="*/ 616 w 722"/>
                  <a:gd name="T43" fmla="*/ 301 h 541"/>
                  <a:gd name="T44" fmla="*/ 337 w 722"/>
                  <a:gd name="T45" fmla="*/ 298 h 541"/>
                  <a:gd name="T46" fmla="*/ 331 w 722"/>
                  <a:gd name="T47" fmla="*/ 289 h 541"/>
                  <a:gd name="T48" fmla="*/ 333 w 722"/>
                  <a:gd name="T49" fmla="*/ 278 h 541"/>
                  <a:gd name="T50" fmla="*/ 343 w 722"/>
                  <a:gd name="T51" fmla="*/ 271 h 541"/>
                  <a:gd name="T52" fmla="*/ 619 w 722"/>
                  <a:gd name="T53" fmla="*/ 211 h 541"/>
                  <a:gd name="T54" fmla="*/ 629 w 722"/>
                  <a:gd name="T55" fmla="*/ 218 h 541"/>
                  <a:gd name="T56" fmla="*/ 631 w 722"/>
                  <a:gd name="T57" fmla="*/ 228 h 541"/>
                  <a:gd name="T58" fmla="*/ 625 w 722"/>
                  <a:gd name="T59" fmla="*/ 238 h 541"/>
                  <a:gd name="T60" fmla="*/ 346 w 722"/>
                  <a:gd name="T61" fmla="*/ 241 h 541"/>
                  <a:gd name="T62" fmla="*/ 335 w 722"/>
                  <a:gd name="T63" fmla="*/ 237 h 541"/>
                  <a:gd name="T64" fmla="*/ 331 w 722"/>
                  <a:gd name="T65" fmla="*/ 226 h 541"/>
                  <a:gd name="T66" fmla="*/ 335 w 722"/>
                  <a:gd name="T67" fmla="*/ 215 h 541"/>
                  <a:gd name="T68" fmla="*/ 346 w 722"/>
                  <a:gd name="T69" fmla="*/ 211 h 541"/>
                  <a:gd name="T70" fmla="*/ 623 w 722"/>
                  <a:gd name="T71" fmla="*/ 152 h 541"/>
                  <a:gd name="T72" fmla="*/ 630 w 722"/>
                  <a:gd name="T73" fmla="*/ 160 h 541"/>
                  <a:gd name="T74" fmla="*/ 630 w 722"/>
                  <a:gd name="T75" fmla="*/ 171 h 541"/>
                  <a:gd name="T76" fmla="*/ 623 w 722"/>
                  <a:gd name="T77" fmla="*/ 179 h 541"/>
                  <a:gd name="T78" fmla="*/ 343 w 722"/>
                  <a:gd name="T79" fmla="*/ 180 h 541"/>
                  <a:gd name="T80" fmla="*/ 333 w 722"/>
                  <a:gd name="T81" fmla="*/ 174 h 541"/>
                  <a:gd name="T82" fmla="*/ 331 w 722"/>
                  <a:gd name="T83" fmla="*/ 163 h 541"/>
                  <a:gd name="T84" fmla="*/ 337 w 722"/>
                  <a:gd name="T85" fmla="*/ 153 h 541"/>
                  <a:gd name="T86" fmla="*/ 436 w 722"/>
                  <a:gd name="T87" fmla="*/ 90 h 541"/>
                  <a:gd name="T88" fmla="*/ 625 w 722"/>
                  <a:gd name="T89" fmla="*/ 93 h 541"/>
                  <a:gd name="T90" fmla="*/ 631 w 722"/>
                  <a:gd name="T91" fmla="*/ 103 h 541"/>
                  <a:gd name="T92" fmla="*/ 629 w 722"/>
                  <a:gd name="T93" fmla="*/ 113 h 541"/>
                  <a:gd name="T94" fmla="*/ 619 w 722"/>
                  <a:gd name="T95" fmla="*/ 120 h 541"/>
                  <a:gd name="T96" fmla="*/ 431 w 722"/>
                  <a:gd name="T97" fmla="*/ 119 h 541"/>
                  <a:gd name="T98" fmla="*/ 422 w 722"/>
                  <a:gd name="T99" fmla="*/ 111 h 541"/>
                  <a:gd name="T100" fmla="*/ 422 w 722"/>
                  <a:gd name="T101" fmla="*/ 100 h 541"/>
                  <a:gd name="T102" fmla="*/ 431 w 722"/>
                  <a:gd name="T103" fmla="*/ 91 h 541"/>
                  <a:gd name="T104" fmla="*/ 248 w 722"/>
                  <a:gd name="T105" fmla="*/ 120 h 541"/>
                  <a:gd name="T106" fmla="*/ 481 w 722"/>
                  <a:gd name="T107" fmla="*/ 493 h 541"/>
                  <a:gd name="T108" fmla="*/ 488 w 722"/>
                  <a:gd name="T109" fmla="*/ 485 h 541"/>
                  <a:gd name="T110" fmla="*/ 722 w 722"/>
                  <a:gd name="T111" fmla="*/ 481 h 541"/>
                  <a:gd name="T112" fmla="*/ 719 w 722"/>
                  <a:gd name="T113" fmla="*/ 6 h 541"/>
                  <a:gd name="T114" fmla="*/ 711 w 722"/>
                  <a:gd name="T115" fmla="*/ 0 h 541"/>
                  <a:gd name="T116" fmla="*/ 257 w 722"/>
                  <a:gd name="T117" fmla="*/ 1 h 541"/>
                  <a:gd name="T118" fmla="*/ 249 w 722"/>
                  <a:gd name="T119" fmla="*/ 9 h 541"/>
                  <a:gd name="T120" fmla="*/ 15 w 722"/>
                  <a:gd name="T121" fmla="*/ 90 h 541"/>
                  <a:gd name="T122" fmla="*/ 4 w 722"/>
                  <a:gd name="T123" fmla="*/ 94 h 541"/>
                  <a:gd name="T124" fmla="*/ 0 w 722"/>
                  <a:gd name="T125" fmla="*/ 10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541">
                    <a:moveTo>
                      <a:pt x="346" y="391"/>
                    </a:moveTo>
                    <a:lnTo>
                      <a:pt x="616" y="391"/>
                    </a:lnTo>
                    <a:lnTo>
                      <a:pt x="619" y="391"/>
                    </a:lnTo>
                    <a:lnTo>
                      <a:pt x="623" y="392"/>
                    </a:lnTo>
                    <a:lnTo>
                      <a:pt x="625" y="393"/>
                    </a:lnTo>
                    <a:lnTo>
                      <a:pt x="627" y="396"/>
                    </a:lnTo>
                    <a:lnTo>
                      <a:pt x="629" y="398"/>
                    </a:lnTo>
                    <a:lnTo>
                      <a:pt x="630" y="401"/>
                    </a:lnTo>
                    <a:lnTo>
                      <a:pt x="631" y="403"/>
                    </a:lnTo>
                    <a:lnTo>
                      <a:pt x="632" y="406"/>
                    </a:lnTo>
                    <a:lnTo>
                      <a:pt x="631" y="410"/>
                    </a:lnTo>
                    <a:lnTo>
                      <a:pt x="630" y="413"/>
                    </a:lnTo>
                    <a:lnTo>
                      <a:pt x="629" y="415"/>
                    </a:lnTo>
                    <a:lnTo>
                      <a:pt x="627" y="417"/>
                    </a:lnTo>
                    <a:lnTo>
                      <a:pt x="625" y="419"/>
                    </a:lnTo>
                    <a:lnTo>
                      <a:pt x="623" y="420"/>
                    </a:lnTo>
                    <a:lnTo>
                      <a:pt x="619" y="421"/>
                    </a:lnTo>
                    <a:lnTo>
                      <a:pt x="616" y="421"/>
                    </a:lnTo>
                    <a:lnTo>
                      <a:pt x="346" y="421"/>
                    </a:lnTo>
                    <a:lnTo>
                      <a:pt x="343" y="421"/>
                    </a:lnTo>
                    <a:lnTo>
                      <a:pt x="340" y="420"/>
                    </a:lnTo>
                    <a:lnTo>
                      <a:pt x="337" y="419"/>
                    </a:lnTo>
                    <a:lnTo>
                      <a:pt x="335" y="417"/>
                    </a:lnTo>
                    <a:lnTo>
                      <a:pt x="333" y="415"/>
                    </a:lnTo>
                    <a:lnTo>
                      <a:pt x="332" y="413"/>
                    </a:lnTo>
                    <a:lnTo>
                      <a:pt x="331" y="410"/>
                    </a:lnTo>
                    <a:lnTo>
                      <a:pt x="331" y="406"/>
                    </a:lnTo>
                    <a:lnTo>
                      <a:pt x="331" y="403"/>
                    </a:lnTo>
                    <a:lnTo>
                      <a:pt x="332" y="401"/>
                    </a:lnTo>
                    <a:lnTo>
                      <a:pt x="333" y="398"/>
                    </a:lnTo>
                    <a:lnTo>
                      <a:pt x="335" y="396"/>
                    </a:lnTo>
                    <a:lnTo>
                      <a:pt x="337" y="393"/>
                    </a:lnTo>
                    <a:lnTo>
                      <a:pt x="340" y="392"/>
                    </a:lnTo>
                    <a:lnTo>
                      <a:pt x="343" y="391"/>
                    </a:lnTo>
                    <a:lnTo>
                      <a:pt x="346" y="391"/>
                    </a:lnTo>
                    <a:close/>
                    <a:moveTo>
                      <a:pt x="346" y="331"/>
                    </a:moveTo>
                    <a:lnTo>
                      <a:pt x="616" y="331"/>
                    </a:lnTo>
                    <a:lnTo>
                      <a:pt x="619" y="331"/>
                    </a:lnTo>
                    <a:lnTo>
                      <a:pt x="623" y="332"/>
                    </a:lnTo>
                    <a:lnTo>
                      <a:pt x="625" y="333"/>
                    </a:lnTo>
                    <a:lnTo>
                      <a:pt x="627" y="335"/>
                    </a:lnTo>
                    <a:lnTo>
                      <a:pt x="629" y="338"/>
                    </a:lnTo>
                    <a:lnTo>
                      <a:pt x="630" y="340"/>
                    </a:lnTo>
                    <a:lnTo>
                      <a:pt x="631" y="343"/>
                    </a:lnTo>
                    <a:lnTo>
                      <a:pt x="632" y="346"/>
                    </a:lnTo>
                    <a:lnTo>
                      <a:pt x="631" y="349"/>
                    </a:lnTo>
                    <a:lnTo>
                      <a:pt x="630" y="352"/>
                    </a:lnTo>
                    <a:lnTo>
                      <a:pt x="629" y="355"/>
                    </a:lnTo>
                    <a:lnTo>
                      <a:pt x="627" y="357"/>
                    </a:lnTo>
                    <a:lnTo>
                      <a:pt x="625" y="359"/>
                    </a:lnTo>
                    <a:lnTo>
                      <a:pt x="623" y="360"/>
                    </a:lnTo>
                    <a:lnTo>
                      <a:pt x="619" y="361"/>
                    </a:lnTo>
                    <a:lnTo>
                      <a:pt x="616" y="361"/>
                    </a:lnTo>
                    <a:lnTo>
                      <a:pt x="346" y="361"/>
                    </a:lnTo>
                    <a:lnTo>
                      <a:pt x="343" y="361"/>
                    </a:lnTo>
                    <a:lnTo>
                      <a:pt x="340" y="360"/>
                    </a:lnTo>
                    <a:lnTo>
                      <a:pt x="337" y="359"/>
                    </a:lnTo>
                    <a:lnTo>
                      <a:pt x="335" y="357"/>
                    </a:lnTo>
                    <a:lnTo>
                      <a:pt x="333" y="355"/>
                    </a:lnTo>
                    <a:lnTo>
                      <a:pt x="332" y="352"/>
                    </a:lnTo>
                    <a:lnTo>
                      <a:pt x="331" y="349"/>
                    </a:lnTo>
                    <a:lnTo>
                      <a:pt x="331" y="346"/>
                    </a:lnTo>
                    <a:lnTo>
                      <a:pt x="331" y="343"/>
                    </a:lnTo>
                    <a:lnTo>
                      <a:pt x="332" y="340"/>
                    </a:lnTo>
                    <a:lnTo>
                      <a:pt x="333" y="338"/>
                    </a:lnTo>
                    <a:lnTo>
                      <a:pt x="335" y="335"/>
                    </a:lnTo>
                    <a:lnTo>
                      <a:pt x="337" y="333"/>
                    </a:lnTo>
                    <a:lnTo>
                      <a:pt x="340" y="332"/>
                    </a:lnTo>
                    <a:lnTo>
                      <a:pt x="343" y="331"/>
                    </a:lnTo>
                    <a:lnTo>
                      <a:pt x="346" y="331"/>
                    </a:lnTo>
                    <a:close/>
                    <a:moveTo>
                      <a:pt x="346" y="271"/>
                    </a:moveTo>
                    <a:lnTo>
                      <a:pt x="616" y="271"/>
                    </a:lnTo>
                    <a:lnTo>
                      <a:pt x="619" y="271"/>
                    </a:lnTo>
                    <a:lnTo>
                      <a:pt x="623" y="272"/>
                    </a:lnTo>
                    <a:lnTo>
                      <a:pt x="625" y="273"/>
                    </a:lnTo>
                    <a:lnTo>
                      <a:pt x="627" y="275"/>
                    </a:lnTo>
                    <a:lnTo>
                      <a:pt x="629" y="278"/>
                    </a:lnTo>
                    <a:lnTo>
                      <a:pt x="630" y="280"/>
                    </a:lnTo>
                    <a:lnTo>
                      <a:pt x="631" y="283"/>
                    </a:lnTo>
                    <a:lnTo>
                      <a:pt x="632" y="286"/>
                    </a:lnTo>
                    <a:lnTo>
                      <a:pt x="631" y="289"/>
                    </a:lnTo>
                    <a:lnTo>
                      <a:pt x="630" y="292"/>
                    </a:lnTo>
                    <a:lnTo>
                      <a:pt x="629" y="295"/>
                    </a:lnTo>
                    <a:lnTo>
                      <a:pt x="627" y="297"/>
                    </a:lnTo>
                    <a:lnTo>
                      <a:pt x="625" y="298"/>
                    </a:lnTo>
                    <a:lnTo>
                      <a:pt x="623" y="300"/>
                    </a:lnTo>
                    <a:lnTo>
                      <a:pt x="619" y="301"/>
                    </a:lnTo>
                    <a:lnTo>
                      <a:pt x="616" y="301"/>
                    </a:lnTo>
                    <a:lnTo>
                      <a:pt x="346" y="301"/>
                    </a:lnTo>
                    <a:lnTo>
                      <a:pt x="343" y="300"/>
                    </a:lnTo>
                    <a:lnTo>
                      <a:pt x="340" y="300"/>
                    </a:lnTo>
                    <a:lnTo>
                      <a:pt x="337" y="298"/>
                    </a:lnTo>
                    <a:lnTo>
                      <a:pt x="335" y="297"/>
                    </a:lnTo>
                    <a:lnTo>
                      <a:pt x="333" y="295"/>
                    </a:lnTo>
                    <a:lnTo>
                      <a:pt x="332" y="292"/>
                    </a:lnTo>
                    <a:lnTo>
                      <a:pt x="331" y="289"/>
                    </a:lnTo>
                    <a:lnTo>
                      <a:pt x="331" y="286"/>
                    </a:lnTo>
                    <a:lnTo>
                      <a:pt x="331" y="283"/>
                    </a:lnTo>
                    <a:lnTo>
                      <a:pt x="332" y="280"/>
                    </a:lnTo>
                    <a:lnTo>
                      <a:pt x="333" y="278"/>
                    </a:lnTo>
                    <a:lnTo>
                      <a:pt x="335" y="275"/>
                    </a:lnTo>
                    <a:lnTo>
                      <a:pt x="337" y="273"/>
                    </a:lnTo>
                    <a:lnTo>
                      <a:pt x="340" y="272"/>
                    </a:lnTo>
                    <a:lnTo>
                      <a:pt x="343" y="271"/>
                    </a:lnTo>
                    <a:lnTo>
                      <a:pt x="346" y="271"/>
                    </a:lnTo>
                    <a:close/>
                    <a:moveTo>
                      <a:pt x="346" y="211"/>
                    </a:moveTo>
                    <a:lnTo>
                      <a:pt x="616" y="211"/>
                    </a:lnTo>
                    <a:lnTo>
                      <a:pt x="619" y="211"/>
                    </a:lnTo>
                    <a:lnTo>
                      <a:pt x="623" y="212"/>
                    </a:lnTo>
                    <a:lnTo>
                      <a:pt x="625" y="213"/>
                    </a:lnTo>
                    <a:lnTo>
                      <a:pt x="627" y="215"/>
                    </a:lnTo>
                    <a:lnTo>
                      <a:pt x="629" y="218"/>
                    </a:lnTo>
                    <a:lnTo>
                      <a:pt x="630" y="220"/>
                    </a:lnTo>
                    <a:lnTo>
                      <a:pt x="631" y="223"/>
                    </a:lnTo>
                    <a:lnTo>
                      <a:pt x="632" y="226"/>
                    </a:lnTo>
                    <a:lnTo>
                      <a:pt x="631" y="228"/>
                    </a:lnTo>
                    <a:lnTo>
                      <a:pt x="630" y="231"/>
                    </a:lnTo>
                    <a:lnTo>
                      <a:pt x="629" y="234"/>
                    </a:lnTo>
                    <a:lnTo>
                      <a:pt x="627" y="237"/>
                    </a:lnTo>
                    <a:lnTo>
                      <a:pt x="625" y="238"/>
                    </a:lnTo>
                    <a:lnTo>
                      <a:pt x="623" y="240"/>
                    </a:lnTo>
                    <a:lnTo>
                      <a:pt x="619" y="240"/>
                    </a:lnTo>
                    <a:lnTo>
                      <a:pt x="616" y="241"/>
                    </a:lnTo>
                    <a:lnTo>
                      <a:pt x="346" y="241"/>
                    </a:lnTo>
                    <a:lnTo>
                      <a:pt x="343" y="240"/>
                    </a:lnTo>
                    <a:lnTo>
                      <a:pt x="340" y="240"/>
                    </a:lnTo>
                    <a:lnTo>
                      <a:pt x="337" y="238"/>
                    </a:lnTo>
                    <a:lnTo>
                      <a:pt x="335" y="237"/>
                    </a:lnTo>
                    <a:lnTo>
                      <a:pt x="333" y="234"/>
                    </a:lnTo>
                    <a:lnTo>
                      <a:pt x="332" y="231"/>
                    </a:lnTo>
                    <a:lnTo>
                      <a:pt x="331" y="228"/>
                    </a:lnTo>
                    <a:lnTo>
                      <a:pt x="331" y="226"/>
                    </a:lnTo>
                    <a:lnTo>
                      <a:pt x="331" y="223"/>
                    </a:lnTo>
                    <a:lnTo>
                      <a:pt x="332" y="220"/>
                    </a:lnTo>
                    <a:lnTo>
                      <a:pt x="333" y="218"/>
                    </a:lnTo>
                    <a:lnTo>
                      <a:pt x="335" y="215"/>
                    </a:lnTo>
                    <a:lnTo>
                      <a:pt x="337" y="213"/>
                    </a:lnTo>
                    <a:lnTo>
                      <a:pt x="340" y="212"/>
                    </a:lnTo>
                    <a:lnTo>
                      <a:pt x="343" y="211"/>
                    </a:lnTo>
                    <a:lnTo>
                      <a:pt x="346" y="211"/>
                    </a:lnTo>
                    <a:close/>
                    <a:moveTo>
                      <a:pt x="346" y="150"/>
                    </a:moveTo>
                    <a:lnTo>
                      <a:pt x="616" y="150"/>
                    </a:lnTo>
                    <a:lnTo>
                      <a:pt x="619" y="151"/>
                    </a:lnTo>
                    <a:lnTo>
                      <a:pt x="623" y="152"/>
                    </a:lnTo>
                    <a:lnTo>
                      <a:pt x="625" y="153"/>
                    </a:lnTo>
                    <a:lnTo>
                      <a:pt x="627" y="155"/>
                    </a:lnTo>
                    <a:lnTo>
                      <a:pt x="629" y="157"/>
                    </a:lnTo>
                    <a:lnTo>
                      <a:pt x="630" y="160"/>
                    </a:lnTo>
                    <a:lnTo>
                      <a:pt x="631" y="163"/>
                    </a:lnTo>
                    <a:lnTo>
                      <a:pt x="632" y="166"/>
                    </a:lnTo>
                    <a:lnTo>
                      <a:pt x="631" y="168"/>
                    </a:lnTo>
                    <a:lnTo>
                      <a:pt x="630" y="171"/>
                    </a:lnTo>
                    <a:lnTo>
                      <a:pt x="629" y="174"/>
                    </a:lnTo>
                    <a:lnTo>
                      <a:pt x="627" y="176"/>
                    </a:lnTo>
                    <a:lnTo>
                      <a:pt x="625" y="178"/>
                    </a:lnTo>
                    <a:lnTo>
                      <a:pt x="623" y="179"/>
                    </a:lnTo>
                    <a:lnTo>
                      <a:pt x="619" y="180"/>
                    </a:lnTo>
                    <a:lnTo>
                      <a:pt x="616" y="181"/>
                    </a:lnTo>
                    <a:lnTo>
                      <a:pt x="346" y="181"/>
                    </a:lnTo>
                    <a:lnTo>
                      <a:pt x="343" y="180"/>
                    </a:lnTo>
                    <a:lnTo>
                      <a:pt x="340" y="179"/>
                    </a:lnTo>
                    <a:lnTo>
                      <a:pt x="337" y="178"/>
                    </a:lnTo>
                    <a:lnTo>
                      <a:pt x="335" y="176"/>
                    </a:lnTo>
                    <a:lnTo>
                      <a:pt x="333" y="174"/>
                    </a:lnTo>
                    <a:lnTo>
                      <a:pt x="332" y="171"/>
                    </a:lnTo>
                    <a:lnTo>
                      <a:pt x="331" y="168"/>
                    </a:lnTo>
                    <a:lnTo>
                      <a:pt x="331" y="166"/>
                    </a:lnTo>
                    <a:lnTo>
                      <a:pt x="331" y="163"/>
                    </a:lnTo>
                    <a:lnTo>
                      <a:pt x="332" y="160"/>
                    </a:lnTo>
                    <a:lnTo>
                      <a:pt x="333" y="157"/>
                    </a:lnTo>
                    <a:lnTo>
                      <a:pt x="335" y="155"/>
                    </a:lnTo>
                    <a:lnTo>
                      <a:pt x="337" y="153"/>
                    </a:lnTo>
                    <a:lnTo>
                      <a:pt x="340" y="152"/>
                    </a:lnTo>
                    <a:lnTo>
                      <a:pt x="343" y="151"/>
                    </a:lnTo>
                    <a:lnTo>
                      <a:pt x="346" y="150"/>
                    </a:lnTo>
                    <a:close/>
                    <a:moveTo>
                      <a:pt x="436" y="90"/>
                    </a:moveTo>
                    <a:lnTo>
                      <a:pt x="616" y="90"/>
                    </a:lnTo>
                    <a:lnTo>
                      <a:pt x="619" y="91"/>
                    </a:lnTo>
                    <a:lnTo>
                      <a:pt x="623" y="91"/>
                    </a:lnTo>
                    <a:lnTo>
                      <a:pt x="625" y="93"/>
                    </a:lnTo>
                    <a:lnTo>
                      <a:pt x="627" y="94"/>
                    </a:lnTo>
                    <a:lnTo>
                      <a:pt x="629" y="97"/>
                    </a:lnTo>
                    <a:lnTo>
                      <a:pt x="630" y="100"/>
                    </a:lnTo>
                    <a:lnTo>
                      <a:pt x="631" y="103"/>
                    </a:lnTo>
                    <a:lnTo>
                      <a:pt x="632" y="105"/>
                    </a:lnTo>
                    <a:lnTo>
                      <a:pt x="631" y="108"/>
                    </a:lnTo>
                    <a:lnTo>
                      <a:pt x="630" y="111"/>
                    </a:lnTo>
                    <a:lnTo>
                      <a:pt x="629" y="113"/>
                    </a:lnTo>
                    <a:lnTo>
                      <a:pt x="627" y="116"/>
                    </a:lnTo>
                    <a:lnTo>
                      <a:pt x="625" y="118"/>
                    </a:lnTo>
                    <a:lnTo>
                      <a:pt x="623" y="119"/>
                    </a:lnTo>
                    <a:lnTo>
                      <a:pt x="619" y="120"/>
                    </a:lnTo>
                    <a:lnTo>
                      <a:pt x="616" y="120"/>
                    </a:lnTo>
                    <a:lnTo>
                      <a:pt x="436" y="120"/>
                    </a:lnTo>
                    <a:lnTo>
                      <a:pt x="433" y="120"/>
                    </a:lnTo>
                    <a:lnTo>
                      <a:pt x="431" y="119"/>
                    </a:lnTo>
                    <a:lnTo>
                      <a:pt x="427" y="118"/>
                    </a:lnTo>
                    <a:lnTo>
                      <a:pt x="425" y="116"/>
                    </a:lnTo>
                    <a:lnTo>
                      <a:pt x="423" y="113"/>
                    </a:lnTo>
                    <a:lnTo>
                      <a:pt x="422" y="111"/>
                    </a:lnTo>
                    <a:lnTo>
                      <a:pt x="421" y="108"/>
                    </a:lnTo>
                    <a:lnTo>
                      <a:pt x="421" y="105"/>
                    </a:lnTo>
                    <a:lnTo>
                      <a:pt x="421" y="103"/>
                    </a:lnTo>
                    <a:lnTo>
                      <a:pt x="422" y="100"/>
                    </a:lnTo>
                    <a:lnTo>
                      <a:pt x="423" y="97"/>
                    </a:lnTo>
                    <a:lnTo>
                      <a:pt x="425" y="94"/>
                    </a:lnTo>
                    <a:lnTo>
                      <a:pt x="427" y="93"/>
                    </a:lnTo>
                    <a:lnTo>
                      <a:pt x="431" y="91"/>
                    </a:lnTo>
                    <a:lnTo>
                      <a:pt x="433" y="91"/>
                    </a:lnTo>
                    <a:lnTo>
                      <a:pt x="436" y="90"/>
                    </a:lnTo>
                    <a:close/>
                    <a:moveTo>
                      <a:pt x="30" y="120"/>
                    </a:moveTo>
                    <a:lnTo>
                      <a:pt x="248" y="120"/>
                    </a:lnTo>
                    <a:lnTo>
                      <a:pt x="248" y="541"/>
                    </a:lnTo>
                    <a:lnTo>
                      <a:pt x="481" y="541"/>
                    </a:lnTo>
                    <a:lnTo>
                      <a:pt x="481" y="496"/>
                    </a:lnTo>
                    <a:lnTo>
                      <a:pt x="481" y="493"/>
                    </a:lnTo>
                    <a:lnTo>
                      <a:pt x="482" y="491"/>
                    </a:lnTo>
                    <a:lnTo>
                      <a:pt x="484" y="488"/>
                    </a:lnTo>
                    <a:lnTo>
                      <a:pt x="485" y="486"/>
                    </a:lnTo>
                    <a:lnTo>
                      <a:pt x="488" y="485"/>
                    </a:lnTo>
                    <a:lnTo>
                      <a:pt x="491" y="482"/>
                    </a:lnTo>
                    <a:lnTo>
                      <a:pt x="493" y="482"/>
                    </a:lnTo>
                    <a:lnTo>
                      <a:pt x="496" y="481"/>
                    </a:lnTo>
                    <a:lnTo>
                      <a:pt x="722" y="481"/>
                    </a:lnTo>
                    <a:lnTo>
                      <a:pt x="722" y="15"/>
                    </a:lnTo>
                    <a:lnTo>
                      <a:pt x="721" y="12"/>
                    </a:lnTo>
                    <a:lnTo>
                      <a:pt x="721" y="9"/>
                    </a:lnTo>
                    <a:lnTo>
                      <a:pt x="719" y="6"/>
                    </a:lnTo>
                    <a:lnTo>
                      <a:pt x="718" y="4"/>
                    </a:lnTo>
                    <a:lnTo>
                      <a:pt x="716" y="3"/>
                    </a:lnTo>
                    <a:lnTo>
                      <a:pt x="713" y="1"/>
                    </a:lnTo>
                    <a:lnTo>
                      <a:pt x="711" y="0"/>
                    </a:lnTo>
                    <a:lnTo>
                      <a:pt x="707" y="0"/>
                    </a:lnTo>
                    <a:lnTo>
                      <a:pt x="263" y="0"/>
                    </a:lnTo>
                    <a:lnTo>
                      <a:pt x="260" y="0"/>
                    </a:lnTo>
                    <a:lnTo>
                      <a:pt x="257" y="1"/>
                    </a:lnTo>
                    <a:lnTo>
                      <a:pt x="255" y="3"/>
                    </a:lnTo>
                    <a:lnTo>
                      <a:pt x="253" y="4"/>
                    </a:lnTo>
                    <a:lnTo>
                      <a:pt x="250" y="6"/>
                    </a:lnTo>
                    <a:lnTo>
                      <a:pt x="249" y="9"/>
                    </a:lnTo>
                    <a:lnTo>
                      <a:pt x="248" y="12"/>
                    </a:lnTo>
                    <a:lnTo>
                      <a:pt x="248" y="15"/>
                    </a:lnTo>
                    <a:lnTo>
                      <a:pt x="248" y="90"/>
                    </a:lnTo>
                    <a:lnTo>
                      <a:pt x="15" y="90"/>
                    </a:lnTo>
                    <a:lnTo>
                      <a:pt x="11" y="91"/>
                    </a:lnTo>
                    <a:lnTo>
                      <a:pt x="9" y="91"/>
                    </a:lnTo>
                    <a:lnTo>
                      <a:pt x="6" y="93"/>
                    </a:lnTo>
                    <a:lnTo>
                      <a:pt x="4" y="94"/>
                    </a:lnTo>
                    <a:lnTo>
                      <a:pt x="2" y="97"/>
                    </a:lnTo>
                    <a:lnTo>
                      <a:pt x="1" y="100"/>
                    </a:lnTo>
                    <a:lnTo>
                      <a:pt x="0" y="103"/>
                    </a:lnTo>
                    <a:lnTo>
                      <a:pt x="0" y="105"/>
                    </a:lnTo>
                    <a:lnTo>
                      <a:pt x="0" y="481"/>
                    </a:lnTo>
                    <a:lnTo>
                      <a:pt x="30" y="481"/>
                    </a:lnTo>
                    <a:lnTo>
                      <a:pt x="3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808">
                <a:extLst>
                  <a:ext uri="{FF2B5EF4-FFF2-40B4-BE49-F238E27FC236}">
                    <a16:creationId xmlns:a16="http://schemas.microsoft.com/office/drawing/2014/main" xmlns="" id="{18196756-D19A-4E72-B016-AC86CA654742}"/>
                  </a:ext>
                </a:extLst>
              </p:cNvPr>
              <p:cNvSpPr>
                <a:spLocks/>
              </p:cNvSpPr>
              <p:nvPr/>
            </p:nvSpPr>
            <p:spPr bwMode="auto">
              <a:xfrm>
                <a:off x="2598738" y="2676525"/>
                <a:ext cx="287338" cy="104775"/>
              </a:xfrm>
              <a:custGeom>
                <a:avLst/>
                <a:gdLst>
                  <a:gd name="T0" fmla="*/ 888 w 903"/>
                  <a:gd name="T1" fmla="*/ 0 h 332"/>
                  <a:gd name="T2" fmla="*/ 617 w 903"/>
                  <a:gd name="T3" fmla="*/ 0 h 332"/>
                  <a:gd name="T4" fmla="*/ 602 w 903"/>
                  <a:gd name="T5" fmla="*/ 0 h 332"/>
                  <a:gd name="T6" fmla="*/ 602 w 903"/>
                  <a:gd name="T7" fmla="*/ 15 h 332"/>
                  <a:gd name="T8" fmla="*/ 602 w 903"/>
                  <a:gd name="T9" fmla="*/ 45 h 332"/>
                  <a:gd name="T10" fmla="*/ 602 w 903"/>
                  <a:gd name="T11" fmla="*/ 49 h 332"/>
                  <a:gd name="T12" fmla="*/ 601 w 903"/>
                  <a:gd name="T13" fmla="*/ 52 h 332"/>
                  <a:gd name="T14" fmla="*/ 600 w 903"/>
                  <a:gd name="T15" fmla="*/ 54 h 332"/>
                  <a:gd name="T16" fmla="*/ 598 w 903"/>
                  <a:gd name="T17" fmla="*/ 56 h 332"/>
                  <a:gd name="T18" fmla="*/ 596 w 903"/>
                  <a:gd name="T19" fmla="*/ 58 h 332"/>
                  <a:gd name="T20" fmla="*/ 594 w 903"/>
                  <a:gd name="T21" fmla="*/ 59 h 332"/>
                  <a:gd name="T22" fmla="*/ 590 w 903"/>
                  <a:gd name="T23" fmla="*/ 60 h 332"/>
                  <a:gd name="T24" fmla="*/ 587 w 903"/>
                  <a:gd name="T25" fmla="*/ 60 h 332"/>
                  <a:gd name="T26" fmla="*/ 317 w 903"/>
                  <a:gd name="T27" fmla="*/ 60 h 332"/>
                  <a:gd name="T28" fmla="*/ 302 w 903"/>
                  <a:gd name="T29" fmla="*/ 60 h 332"/>
                  <a:gd name="T30" fmla="*/ 302 w 903"/>
                  <a:gd name="T31" fmla="*/ 45 h 332"/>
                  <a:gd name="T32" fmla="*/ 302 w 903"/>
                  <a:gd name="T33" fmla="*/ 15 h 332"/>
                  <a:gd name="T34" fmla="*/ 301 w 903"/>
                  <a:gd name="T35" fmla="*/ 13 h 332"/>
                  <a:gd name="T36" fmla="*/ 300 w 903"/>
                  <a:gd name="T37" fmla="*/ 10 h 332"/>
                  <a:gd name="T38" fmla="*/ 299 w 903"/>
                  <a:gd name="T39" fmla="*/ 8 h 332"/>
                  <a:gd name="T40" fmla="*/ 296 w 903"/>
                  <a:gd name="T41" fmla="*/ 5 h 332"/>
                  <a:gd name="T42" fmla="*/ 294 w 903"/>
                  <a:gd name="T43" fmla="*/ 4 h 332"/>
                  <a:gd name="T44" fmla="*/ 292 w 903"/>
                  <a:gd name="T45" fmla="*/ 1 h 332"/>
                  <a:gd name="T46" fmla="*/ 289 w 903"/>
                  <a:gd name="T47" fmla="*/ 1 h 332"/>
                  <a:gd name="T48" fmla="*/ 287 w 903"/>
                  <a:gd name="T49" fmla="*/ 0 h 332"/>
                  <a:gd name="T50" fmla="*/ 15 w 903"/>
                  <a:gd name="T51" fmla="*/ 0 h 332"/>
                  <a:gd name="T52" fmla="*/ 12 w 903"/>
                  <a:gd name="T53" fmla="*/ 1 h 332"/>
                  <a:gd name="T54" fmla="*/ 9 w 903"/>
                  <a:gd name="T55" fmla="*/ 1 h 332"/>
                  <a:gd name="T56" fmla="*/ 7 w 903"/>
                  <a:gd name="T57" fmla="*/ 4 h 332"/>
                  <a:gd name="T58" fmla="*/ 5 w 903"/>
                  <a:gd name="T59" fmla="*/ 5 h 332"/>
                  <a:gd name="T60" fmla="*/ 3 w 903"/>
                  <a:gd name="T61" fmla="*/ 8 h 332"/>
                  <a:gd name="T62" fmla="*/ 2 w 903"/>
                  <a:gd name="T63" fmla="*/ 10 h 332"/>
                  <a:gd name="T64" fmla="*/ 0 w 903"/>
                  <a:gd name="T65" fmla="*/ 13 h 332"/>
                  <a:gd name="T66" fmla="*/ 0 w 903"/>
                  <a:gd name="T67" fmla="*/ 15 h 332"/>
                  <a:gd name="T68" fmla="*/ 0 w 903"/>
                  <a:gd name="T69" fmla="*/ 317 h 332"/>
                  <a:gd name="T70" fmla="*/ 0 w 903"/>
                  <a:gd name="T71" fmla="*/ 320 h 332"/>
                  <a:gd name="T72" fmla="*/ 2 w 903"/>
                  <a:gd name="T73" fmla="*/ 322 h 332"/>
                  <a:gd name="T74" fmla="*/ 3 w 903"/>
                  <a:gd name="T75" fmla="*/ 325 h 332"/>
                  <a:gd name="T76" fmla="*/ 5 w 903"/>
                  <a:gd name="T77" fmla="*/ 328 h 332"/>
                  <a:gd name="T78" fmla="*/ 7 w 903"/>
                  <a:gd name="T79" fmla="*/ 330 h 332"/>
                  <a:gd name="T80" fmla="*/ 9 w 903"/>
                  <a:gd name="T81" fmla="*/ 331 h 332"/>
                  <a:gd name="T82" fmla="*/ 12 w 903"/>
                  <a:gd name="T83" fmla="*/ 332 h 332"/>
                  <a:gd name="T84" fmla="*/ 15 w 903"/>
                  <a:gd name="T85" fmla="*/ 332 h 332"/>
                  <a:gd name="T86" fmla="*/ 888 w 903"/>
                  <a:gd name="T87" fmla="*/ 332 h 332"/>
                  <a:gd name="T88" fmla="*/ 892 w 903"/>
                  <a:gd name="T89" fmla="*/ 332 h 332"/>
                  <a:gd name="T90" fmla="*/ 894 w 903"/>
                  <a:gd name="T91" fmla="*/ 331 h 332"/>
                  <a:gd name="T92" fmla="*/ 897 w 903"/>
                  <a:gd name="T93" fmla="*/ 330 h 332"/>
                  <a:gd name="T94" fmla="*/ 899 w 903"/>
                  <a:gd name="T95" fmla="*/ 328 h 332"/>
                  <a:gd name="T96" fmla="*/ 901 w 903"/>
                  <a:gd name="T97" fmla="*/ 325 h 332"/>
                  <a:gd name="T98" fmla="*/ 902 w 903"/>
                  <a:gd name="T99" fmla="*/ 322 h 332"/>
                  <a:gd name="T100" fmla="*/ 903 w 903"/>
                  <a:gd name="T101" fmla="*/ 320 h 332"/>
                  <a:gd name="T102" fmla="*/ 903 w 903"/>
                  <a:gd name="T103" fmla="*/ 317 h 332"/>
                  <a:gd name="T104" fmla="*/ 903 w 903"/>
                  <a:gd name="T105" fmla="*/ 15 h 332"/>
                  <a:gd name="T106" fmla="*/ 903 w 903"/>
                  <a:gd name="T107" fmla="*/ 13 h 332"/>
                  <a:gd name="T108" fmla="*/ 902 w 903"/>
                  <a:gd name="T109" fmla="*/ 10 h 332"/>
                  <a:gd name="T110" fmla="*/ 901 w 903"/>
                  <a:gd name="T111" fmla="*/ 8 h 332"/>
                  <a:gd name="T112" fmla="*/ 899 w 903"/>
                  <a:gd name="T113" fmla="*/ 5 h 332"/>
                  <a:gd name="T114" fmla="*/ 897 w 903"/>
                  <a:gd name="T115" fmla="*/ 4 h 332"/>
                  <a:gd name="T116" fmla="*/ 894 w 903"/>
                  <a:gd name="T117" fmla="*/ 1 h 332"/>
                  <a:gd name="T118" fmla="*/ 892 w 903"/>
                  <a:gd name="T119" fmla="*/ 1 h 332"/>
                  <a:gd name="T120" fmla="*/ 888 w 903"/>
                  <a:gd name="T121" fmla="*/ 0 h 332"/>
                  <a:gd name="T122" fmla="*/ 888 w 903"/>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332">
                    <a:moveTo>
                      <a:pt x="888" y="0"/>
                    </a:moveTo>
                    <a:lnTo>
                      <a:pt x="617" y="0"/>
                    </a:lnTo>
                    <a:lnTo>
                      <a:pt x="602" y="0"/>
                    </a:lnTo>
                    <a:lnTo>
                      <a:pt x="602" y="15"/>
                    </a:lnTo>
                    <a:lnTo>
                      <a:pt x="602" y="45"/>
                    </a:lnTo>
                    <a:lnTo>
                      <a:pt x="602" y="49"/>
                    </a:lnTo>
                    <a:lnTo>
                      <a:pt x="601" y="52"/>
                    </a:lnTo>
                    <a:lnTo>
                      <a:pt x="600" y="54"/>
                    </a:lnTo>
                    <a:lnTo>
                      <a:pt x="598" y="56"/>
                    </a:lnTo>
                    <a:lnTo>
                      <a:pt x="596" y="58"/>
                    </a:lnTo>
                    <a:lnTo>
                      <a:pt x="594" y="59"/>
                    </a:lnTo>
                    <a:lnTo>
                      <a:pt x="590" y="60"/>
                    </a:lnTo>
                    <a:lnTo>
                      <a:pt x="587" y="60"/>
                    </a:lnTo>
                    <a:lnTo>
                      <a:pt x="317" y="60"/>
                    </a:lnTo>
                    <a:lnTo>
                      <a:pt x="302" y="60"/>
                    </a:lnTo>
                    <a:lnTo>
                      <a:pt x="302" y="45"/>
                    </a:lnTo>
                    <a:lnTo>
                      <a:pt x="302" y="15"/>
                    </a:lnTo>
                    <a:lnTo>
                      <a:pt x="301" y="13"/>
                    </a:lnTo>
                    <a:lnTo>
                      <a:pt x="300" y="10"/>
                    </a:lnTo>
                    <a:lnTo>
                      <a:pt x="299" y="8"/>
                    </a:lnTo>
                    <a:lnTo>
                      <a:pt x="296" y="5"/>
                    </a:lnTo>
                    <a:lnTo>
                      <a:pt x="294" y="4"/>
                    </a:lnTo>
                    <a:lnTo>
                      <a:pt x="292" y="1"/>
                    </a:lnTo>
                    <a:lnTo>
                      <a:pt x="289" y="1"/>
                    </a:lnTo>
                    <a:lnTo>
                      <a:pt x="287" y="0"/>
                    </a:lnTo>
                    <a:lnTo>
                      <a:pt x="15" y="0"/>
                    </a:lnTo>
                    <a:lnTo>
                      <a:pt x="12" y="1"/>
                    </a:lnTo>
                    <a:lnTo>
                      <a:pt x="9" y="1"/>
                    </a:lnTo>
                    <a:lnTo>
                      <a:pt x="7" y="4"/>
                    </a:lnTo>
                    <a:lnTo>
                      <a:pt x="5" y="5"/>
                    </a:lnTo>
                    <a:lnTo>
                      <a:pt x="3" y="8"/>
                    </a:lnTo>
                    <a:lnTo>
                      <a:pt x="2" y="10"/>
                    </a:lnTo>
                    <a:lnTo>
                      <a:pt x="0" y="13"/>
                    </a:lnTo>
                    <a:lnTo>
                      <a:pt x="0" y="15"/>
                    </a:lnTo>
                    <a:lnTo>
                      <a:pt x="0" y="317"/>
                    </a:lnTo>
                    <a:lnTo>
                      <a:pt x="0" y="320"/>
                    </a:lnTo>
                    <a:lnTo>
                      <a:pt x="2" y="322"/>
                    </a:lnTo>
                    <a:lnTo>
                      <a:pt x="3" y="325"/>
                    </a:lnTo>
                    <a:lnTo>
                      <a:pt x="5" y="328"/>
                    </a:lnTo>
                    <a:lnTo>
                      <a:pt x="7" y="330"/>
                    </a:lnTo>
                    <a:lnTo>
                      <a:pt x="9" y="331"/>
                    </a:lnTo>
                    <a:lnTo>
                      <a:pt x="12" y="332"/>
                    </a:lnTo>
                    <a:lnTo>
                      <a:pt x="15" y="332"/>
                    </a:lnTo>
                    <a:lnTo>
                      <a:pt x="888" y="332"/>
                    </a:lnTo>
                    <a:lnTo>
                      <a:pt x="892" y="332"/>
                    </a:lnTo>
                    <a:lnTo>
                      <a:pt x="894" y="331"/>
                    </a:lnTo>
                    <a:lnTo>
                      <a:pt x="897" y="330"/>
                    </a:lnTo>
                    <a:lnTo>
                      <a:pt x="899" y="328"/>
                    </a:lnTo>
                    <a:lnTo>
                      <a:pt x="901" y="325"/>
                    </a:lnTo>
                    <a:lnTo>
                      <a:pt x="902" y="322"/>
                    </a:lnTo>
                    <a:lnTo>
                      <a:pt x="903" y="320"/>
                    </a:lnTo>
                    <a:lnTo>
                      <a:pt x="903" y="317"/>
                    </a:lnTo>
                    <a:lnTo>
                      <a:pt x="903" y="15"/>
                    </a:lnTo>
                    <a:lnTo>
                      <a:pt x="903" y="13"/>
                    </a:lnTo>
                    <a:lnTo>
                      <a:pt x="902" y="10"/>
                    </a:lnTo>
                    <a:lnTo>
                      <a:pt x="901" y="8"/>
                    </a:lnTo>
                    <a:lnTo>
                      <a:pt x="899" y="5"/>
                    </a:lnTo>
                    <a:lnTo>
                      <a:pt x="897" y="4"/>
                    </a:lnTo>
                    <a:lnTo>
                      <a:pt x="894" y="1"/>
                    </a:lnTo>
                    <a:lnTo>
                      <a:pt x="892" y="1"/>
                    </a:lnTo>
                    <a:lnTo>
                      <a:pt x="888" y="0"/>
                    </a:lnTo>
                    <a:lnTo>
                      <a:pt x="8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Rectangle 17">
            <a:extLst>
              <a:ext uri="{FF2B5EF4-FFF2-40B4-BE49-F238E27FC236}">
                <a16:creationId xmlns:a16="http://schemas.microsoft.com/office/drawing/2014/main" xmlns="" id="{960231FC-DB37-4379-BD1E-250146B02E3A}"/>
              </a:ext>
            </a:extLst>
          </p:cNvPr>
          <p:cNvSpPr/>
          <p:nvPr/>
        </p:nvSpPr>
        <p:spPr>
          <a:xfrm>
            <a:off x="2730500" y="3124200"/>
            <a:ext cx="1115625" cy="47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41BF99C6-086D-4A93-9A85-1A74A8574215}"/>
              </a:ext>
            </a:extLst>
          </p:cNvPr>
          <p:cNvSpPr/>
          <p:nvPr/>
        </p:nvSpPr>
        <p:spPr>
          <a:xfrm>
            <a:off x="2730500" y="4363481"/>
            <a:ext cx="1115625" cy="47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F0FE3014-FC6F-4B17-B739-D7027A75A6BF}"/>
              </a:ext>
            </a:extLst>
          </p:cNvPr>
          <p:cNvSpPr/>
          <p:nvPr/>
        </p:nvSpPr>
        <p:spPr>
          <a:xfrm>
            <a:off x="8345874" y="3124200"/>
            <a:ext cx="1115625"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223F75E2-63FE-4349-B427-8B18BAB4E334}"/>
              </a:ext>
            </a:extLst>
          </p:cNvPr>
          <p:cNvSpPr/>
          <p:nvPr/>
        </p:nvSpPr>
        <p:spPr>
          <a:xfrm>
            <a:off x="8345874" y="4363481"/>
            <a:ext cx="1115625" cy="476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51"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604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xmlns="" id="{829B69B5-2BA9-4360-A6CA-2AB6C33E59A9}"/>
              </a:ext>
            </a:extLst>
          </p:cNvPr>
          <p:cNvSpPr/>
          <p:nvPr/>
        </p:nvSpPr>
        <p:spPr>
          <a:xfrm>
            <a:off x="4587865" y="2126275"/>
            <a:ext cx="3016270" cy="301627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cs typeface="Segoe UI Semibold" panose="020B0702040204020203" pitchFamily="34" charset="0"/>
            </a:endParaRPr>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11</a:t>
            </a:fld>
            <a:endParaRPr lang="en-US" dirty="0">
              <a:solidFill>
                <a:schemeClr val="tx1"/>
              </a:solidFill>
            </a:endParaRPr>
          </a:p>
        </p:txBody>
      </p:sp>
      <p:sp>
        <p:nvSpPr>
          <p:cNvPr id="7" name="Arrow: Down 6">
            <a:extLst>
              <a:ext uri="{FF2B5EF4-FFF2-40B4-BE49-F238E27FC236}">
                <a16:creationId xmlns:a16="http://schemas.microsoft.com/office/drawing/2014/main" xmlns="" id="{B4D453A2-96E7-488A-9AB3-D0EBE24E16D5}"/>
              </a:ext>
            </a:extLst>
          </p:cNvPr>
          <p:cNvSpPr/>
          <p:nvPr/>
        </p:nvSpPr>
        <p:spPr>
          <a:xfrm>
            <a:off x="4489424" y="1286327"/>
            <a:ext cx="1465944" cy="223972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xmlns="" id="{B2962CD1-690F-44D9-904B-6B48B3BAE43D}"/>
              </a:ext>
            </a:extLst>
          </p:cNvPr>
          <p:cNvSpPr/>
          <p:nvPr/>
        </p:nvSpPr>
        <p:spPr>
          <a:xfrm rot="5400000">
            <a:off x="6623521" y="1673215"/>
            <a:ext cx="1465944" cy="223972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Down 79">
            <a:extLst>
              <a:ext uri="{FF2B5EF4-FFF2-40B4-BE49-F238E27FC236}">
                <a16:creationId xmlns:a16="http://schemas.microsoft.com/office/drawing/2014/main" xmlns="" id="{064017D6-1274-4BA0-B685-02C0C45B6838}"/>
              </a:ext>
            </a:extLst>
          </p:cNvPr>
          <p:cNvSpPr/>
          <p:nvPr/>
        </p:nvSpPr>
        <p:spPr>
          <a:xfrm rot="10800000">
            <a:off x="6236633" y="3770935"/>
            <a:ext cx="1465944" cy="223972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Down 80">
            <a:extLst>
              <a:ext uri="{FF2B5EF4-FFF2-40B4-BE49-F238E27FC236}">
                <a16:creationId xmlns:a16="http://schemas.microsoft.com/office/drawing/2014/main" xmlns="" id="{55CB924B-FB12-4C3D-B061-CF345DB9FE1D}"/>
              </a:ext>
            </a:extLst>
          </p:cNvPr>
          <p:cNvSpPr/>
          <p:nvPr/>
        </p:nvSpPr>
        <p:spPr>
          <a:xfrm rot="16200000">
            <a:off x="4102536" y="3384048"/>
            <a:ext cx="1465944" cy="2239720"/>
          </a:xfrm>
          <a:prstGeom prst="down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3BC82709-39C6-419C-B5DB-24195FB899EF}"/>
              </a:ext>
            </a:extLst>
          </p:cNvPr>
          <p:cNvSpPr txBox="1"/>
          <p:nvPr/>
        </p:nvSpPr>
        <p:spPr>
          <a:xfrm>
            <a:off x="1106875" y="2159022"/>
            <a:ext cx="3617525" cy="246221"/>
          </a:xfrm>
          <a:prstGeom prst="rect">
            <a:avLst/>
          </a:prstGeom>
          <a:noFill/>
        </p:spPr>
        <p:txBody>
          <a:bodyPr wrap="square" lIns="0" tIns="0" rIns="0" bIns="0" rtlCol="0" anchor="ctr">
            <a:spAutoFit/>
          </a:bodyPr>
          <a:lstStyle/>
          <a:p>
            <a:pPr algn="r">
              <a:buClr>
                <a:schemeClr val="accent1"/>
              </a:buClr>
            </a:pPr>
            <a:r>
              <a:rPr lang="en-US" sz="1600" dirty="0"/>
              <a:t>More details </a:t>
            </a:r>
          </a:p>
        </p:txBody>
      </p:sp>
      <p:sp>
        <p:nvSpPr>
          <p:cNvPr id="83" name="TextBox 82">
            <a:extLst>
              <a:ext uri="{FF2B5EF4-FFF2-40B4-BE49-F238E27FC236}">
                <a16:creationId xmlns:a16="http://schemas.microsoft.com/office/drawing/2014/main" xmlns="" id="{DF7B257B-CEA5-49F5-AF7F-2B0E8E7E60A3}"/>
              </a:ext>
            </a:extLst>
          </p:cNvPr>
          <p:cNvSpPr txBox="1"/>
          <p:nvPr/>
        </p:nvSpPr>
        <p:spPr>
          <a:xfrm>
            <a:off x="1425829" y="5274276"/>
            <a:ext cx="3617525" cy="246221"/>
          </a:xfrm>
          <a:prstGeom prst="rect">
            <a:avLst/>
          </a:prstGeom>
          <a:noFill/>
        </p:spPr>
        <p:txBody>
          <a:bodyPr wrap="square" lIns="0" tIns="0" rIns="0" bIns="0" rtlCol="0" anchor="ctr">
            <a:spAutoFit/>
          </a:bodyPr>
          <a:lstStyle/>
          <a:p>
            <a:pPr algn="r">
              <a:buClr>
                <a:schemeClr val="accent1"/>
              </a:buClr>
            </a:pPr>
            <a:r>
              <a:rPr lang="en-US" sz="1600" dirty="0"/>
              <a:t>More details </a:t>
            </a:r>
          </a:p>
        </p:txBody>
      </p:sp>
      <p:sp>
        <p:nvSpPr>
          <p:cNvPr id="84" name="TextBox 83">
            <a:extLst>
              <a:ext uri="{FF2B5EF4-FFF2-40B4-BE49-F238E27FC236}">
                <a16:creationId xmlns:a16="http://schemas.microsoft.com/office/drawing/2014/main" xmlns="" id="{22269AD5-C9B4-4C85-9256-A1D207DFA944}"/>
              </a:ext>
            </a:extLst>
          </p:cNvPr>
          <p:cNvSpPr txBox="1"/>
          <p:nvPr/>
        </p:nvSpPr>
        <p:spPr>
          <a:xfrm>
            <a:off x="7467600" y="4891739"/>
            <a:ext cx="3617525" cy="246221"/>
          </a:xfrm>
          <a:prstGeom prst="rect">
            <a:avLst/>
          </a:prstGeom>
          <a:noFill/>
        </p:spPr>
        <p:txBody>
          <a:bodyPr wrap="square" lIns="0" tIns="0" rIns="0" bIns="0" rtlCol="0" anchor="ctr">
            <a:spAutoFit/>
          </a:bodyPr>
          <a:lstStyle/>
          <a:p>
            <a:pPr>
              <a:buClr>
                <a:schemeClr val="accent1"/>
              </a:buClr>
            </a:pPr>
            <a:r>
              <a:rPr lang="en-US" sz="1600" dirty="0"/>
              <a:t>More details </a:t>
            </a:r>
            <a:r>
              <a:rPr lang="en-US" sz="1600" dirty="0" smtClean="0"/>
              <a:t> </a:t>
            </a:r>
            <a:endParaRPr lang="en-US" sz="1600" dirty="0"/>
          </a:p>
        </p:txBody>
      </p:sp>
      <p:sp>
        <p:nvSpPr>
          <p:cNvPr id="86" name="TextBox 85">
            <a:extLst>
              <a:ext uri="{FF2B5EF4-FFF2-40B4-BE49-F238E27FC236}">
                <a16:creationId xmlns:a16="http://schemas.microsoft.com/office/drawing/2014/main" xmlns="" id="{6F94FAC2-6897-4504-ABE1-1E973B0340E6}"/>
              </a:ext>
            </a:extLst>
          </p:cNvPr>
          <p:cNvSpPr txBox="1"/>
          <p:nvPr/>
        </p:nvSpPr>
        <p:spPr>
          <a:xfrm>
            <a:off x="7143750" y="1789691"/>
            <a:ext cx="3617525" cy="246221"/>
          </a:xfrm>
          <a:prstGeom prst="rect">
            <a:avLst/>
          </a:prstGeom>
          <a:noFill/>
        </p:spPr>
        <p:txBody>
          <a:bodyPr wrap="square" lIns="0" tIns="0" rIns="0" bIns="0" rtlCol="0" anchor="ctr">
            <a:spAutoFit/>
          </a:bodyPr>
          <a:lstStyle/>
          <a:p>
            <a:pPr>
              <a:buClr>
                <a:schemeClr val="accent1"/>
              </a:buClr>
            </a:pPr>
            <a:r>
              <a:rPr lang="en-US" sz="1600" dirty="0"/>
              <a:t>More details </a:t>
            </a:r>
            <a:r>
              <a:rPr lang="en-US" sz="1600" dirty="0" smtClean="0"/>
              <a:t> </a:t>
            </a:r>
            <a:endParaRPr lang="en-US" sz="1600" dirty="0"/>
          </a:p>
        </p:txBody>
      </p:sp>
      <p:sp>
        <p:nvSpPr>
          <p:cNvPr id="11" name="Diamond 10">
            <a:extLst>
              <a:ext uri="{FF2B5EF4-FFF2-40B4-BE49-F238E27FC236}">
                <a16:creationId xmlns:a16="http://schemas.microsoft.com/office/drawing/2014/main" xmlns="" id="{6C9BDB8E-3AA7-4617-9F7F-67FBB87608D6}"/>
              </a:ext>
            </a:extLst>
          </p:cNvPr>
          <p:cNvSpPr/>
          <p:nvPr/>
        </p:nvSpPr>
        <p:spPr>
          <a:xfrm>
            <a:off x="5183837" y="2726412"/>
            <a:ext cx="1824326" cy="1824326"/>
          </a:xfrm>
          <a:prstGeom prst="diamond">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25"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04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3C9E2E5C-1108-47F0-B48E-FBF94171174B}"/>
              </a:ext>
            </a:extLst>
          </p:cNvPr>
          <p:cNvPicPr>
            <a:picLocks noChangeAspect="1"/>
          </p:cNvPicPr>
          <p:nvPr/>
        </p:nvPicPr>
        <p:blipFill rotWithShape="1">
          <a:blip r:embed="rId2" cstate="print">
            <a:duotone>
              <a:prstClr val="black"/>
              <a:schemeClr val="bg1">
                <a:tint val="45000"/>
                <a:satMod val="400000"/>
              </a:schemeClr>
            </a:duotone>
            <a:extLst>
              <a:ext uri="{28A0092B-C50C-407E-A947-70E740481C1C}">
                <a14:useLocalDpi xmlns:a14="http://schemas.microsoft.com/office/drawing/2010/main" val="0"/>
              </a:ext>
            </a:extLst>
          </a:blip>
          <a:srcRect l="23826" t="4428" r="8727" b="5454"/>
          <a:stretch/>
        </p:blipFill>
        <p:spPr>
          <a:xfrm>
            <a:off x="2720985" y="2336141"/>
            <a:ext cx="2453800" cy="2185721"/>
          </a:xfrm>
          <a:custGeom>
            <a:avLst/>
            <a:gdLst>
              <a:gd name="connsiteX0" fmla="*/ 0 w 2453800"/>
              <a:gd name="connsiteY0" fmla="*/ 0 h 2185721"/>
              <a:gd name="connsiteX1" fmla="*/ 2453800 w 2453800"/>
              <a:gd name="connsiteY1" fmla="*/ 0 h 2185721"/>
              <a:gd name="connsiteX2" fmla="*/ 2453800 w 2453800"/>
              <a:gd name="connsiteY2" fmla="*/ 2185721 h 2185721"/>
              <a:gd name="connsiteX3" fmla="*/ 0 w 2453800"/>
              <a:gd name="connsiteY3" fmla="*/ 2185721 h 2185721"/>
            </a:gdLst>
            <a:ahLst/>
            <a:cxnLst>
              <a:cxn ang="0">
                <a:pos x="connsiteX0" y="connsiteY0"/>
              </a:cxn>
              <a:cxn ang="0">
                <a:pos x="connsiteX1" y="connsiteY1"/>
              </a:cxn>
              <a:cxn ang="0">
                <a:pos x="connsiteX2" y="connsiteY2"/>
              </a:cxn>
              <a:cxn ang="0">
                <a:pos x="connsiteX3" y="connsiteY3"/>
              </a:cxn>
            </a:cxnLst>
            <a:rect l="l" t="t" r="r" b="b"/>
            <a:pathLst>
              <a:path w="2453800" h="2185721">
                <a:moveTo>
                  <a:pt x="0" y="0"/>
                </a:moveTo>
                <a:lnTo>
                  <a:pt x="2453800" y="0"/>
                </a:lnTo>
                <a:lnTo>
                  <a:pt x="2453800" y="2185721"/>
                </a:lnTo>
                <a:lnTo>
                  <a:pt x="0" y="2185721"/>
                </a:lnTo>
                <a:close/>
              </a:path>
            </a:pathLst>
          </a:custGeom>
        </p:spPr>
      </p:pic>
      <p:pic>
        <p:nvPicPr>
          <p:cNvPr id="43" name="Picture 42">
            <a:extLst>
              <a:ext uri="{FF2B5EF4-FFF2-40B4-BE49-F238E27FC236}">
                <a16:creationId xmlns:a16="http://schemas.microsoft.com/office/drawing/2014/main" xmlns="" id="{5B725929-9054-438F-9944-BFEBF6929866}"/>
              </a:ext>
            </a:extLst>
          </p:cNvPr>
          <p:cNvPicPr>
            <a:picLocks noChangeAspect="1"/>
          </p:cNvPicPr>
          <p:nvPr/>
        </p:nvPicPr>
        <p:blipFill rotWithShape="1">
          <a:blip r:embed="rId3" cstate="print">
            <a:duotone>
              <a:prstClr val="black"/>
              <a:schemeClr val="bg1">
                <a:tint val="45000"/>
                <a:satMod val="400000"/>
              </a:schemeClr>
            </a:duotone>
            <a:extLst>
              <a:ext uri="{28A0092B-C50C-407E-A947-70E740481C1C}">
                <a14:useLocalDpi xmlns:a14="http://schemas.microsoft.com/office/drawing/2010/main" val="0"/>
              </a:ext>
            </a:extLst>
          </a:blip>
          <a:srcRect l="33829" t="22024" r="10679" b="12072"/>
          <a:stretch/>
        </p:blipFill>
        <p:spPr>
          <a:xfrm>
            <a:off x="131535" y="2336141"/>
            <a:ext cx="2453800" cy="2185721"/>
          </a:xfrm>
          <a:custGeom>
            <a:avLst/>
            <a:gdLst>
              <a:gd name="connsiteX0" fmla="*/ 0 w 2453800"/>
              <a:gd name="connsiteY0" fmla="*/ 0 h 2185721"/>
              <a:gd name="connsiteX1" fmla="*/ 2453800 w 2453800"/>
              <a:gd name="connsiteY1" fmla="*/ 0 h 2185721"/>
              <a:gd name="connsiteX2" fmla="*/ 2453800 w 2453800"/>
              <a:gd name="connsiteY2" fmla="*/ 2185721 h 2185721"/>
              <a:gd name="connsiteX3" fmla="*/ 0 w 2453800"/>
              <a:gd name="connsiteY3" fmla="*/ 2185721 h 2185721"/>
            </a:gdLst>
            <a:ahLst/>
            <a:cxnLst>
              <a:cxn ang="0">
                <a:pos x="connsiteX0" y="connsiteY0"/>
              </a:cxn>
              <a:cxn ang="0">
                <a:pos x="connsiteX1" y="connsiteY1"/>
              </a:cxn>
              <a:cxn ang="0">
                <a:pos x="connsiteX2" y="connsiteY2"/>
              </a:cxn>
              <a:cxn ang="0">
                <a:pos x="connsiteX3" y="connsiteY3"/>
              </a:cxn>
            </a:cxnLst>
            <a:rect l="l" t="t" r="r" b="b"/>
            <a:pathLst>
              <a:path w="2453800" h="2185721">
                <a:moveTo>
                  <a:pt x="0" y="0"/>
                </a:moveTo>
                <a:lnTo>
                  <a:pt x="2453800" y="0"/>
                </a:lnTo>
                <a:lnTo>
                  <a:pt x="2453800" y="2185721"/>
                </a:lnTo>
                <a:lnTo>
                  <a:pt x="0" y="2185721"/>
                </a:lnTo>
                <a:close/>
              </a:path>
            </a:pathLst>
          </a:custGeom>
        </p:spPr>
      </p:pic>
      <p:pic>
        <p:nvPicPr>
          <p:cNvPr id="42" name="Picture 41">
            <a:extLst>
              <a:ext uri="{FF2B5EF4-FFF2-40B4-BE49-F238E27FC236}">
                <a16:creationId xmlns:a16="http://schemas.microsoft.com/office/drawing/2014/main" xmlns="" id="{58357A94-6A53-422A-96F7-5785CBA48D77}"/>
              </a:ext>
            </a:extLst>
          </p:cNvPr>
          <p:cNvPicPr>
            <a:picLocks noChangeAspect="1"/>
          </p:cNvPicPr>
          <p:nvPr/>
        </p:nvPicPr>
        <p:blipFill rotWithShape="1">
          <a:blip r:embed="rId4" cstate="print">
            <a:duotone>
              <a:prstClr val="black"/>
              <a:schemeClr val="bg1">
                <a:tint val="45000"/>
                <a:satMod val="400000"/>
              </a:schemeClr>
            </a:duotone>
            <a:extLst>
              <a:ext uri="{28A0092B-C50C-407E-A947-70E740481C1C}">
                <a14:useLocalDpi xmlns:a14="http://schemas.microsoft.com/office/drawing/2010/main" val="0"/>
              </a:ext>
            </a:extLst>
          </a:blip>
          <a:srcRect l="16942" t="6460" r="21326"/>
          <a:stretch/>
        </p:blipFill>
        <p:spPr>
          <a:xfrm>
            <a:off x="5740314" y="159336"/>
            <a:ext cx="2023922" cy="2044522"/>
          </a:xfrm>
          <a:custGeom>
            <a:avLst/>
            <a:gdLst>
              <a:gd name="connsiteX0" fmla="*/ 0 w 2023922"/>
              <a:gd name="connsiteY0" fmla="*/ 0 h 2044522"/>
              <a:gd name="connsiteX1" fmla="*/ 2023922 w 2023922"/>
              <a:gd name="connsiteY1" fmla="*/ 0 h 2044522"/>
              <a:gd name="connsiteX2" fmla="*/ 2023922 w 2023922"/>
              <a:gd name="connsiteY2" fmla="*/ 2044522 h 2044522"/>
              <a:gd name="connsiteX3" fmla="*/ 0 w 2023922"/>
              <a:gd name="connsiteY3" fmla="*/ 2044522 h 2044522"/>
            </a:gdLst>
            <a:ahLst/>
            <a:cxnLst>
              <a:cxn ang="0">
                <a:pos x="connsiteX0" y="connsiteY0"/>
              </a:cxn>
              <a:cxn ang="0">
                <a:pos x="connsiteX1" y="connsiteY1"/>
              </a:cxn>
              <a:cxn ang="0">
                <a:pos x="connsiteX2" y="connsiteY2"/>
              </a:cxn>
              <a:cxn ang="0">
                <a:pos x="connsiteX3" y="connsiteY3"/>
              </a:cxn>
            </a:cxnLst>
            <a:rect l="l" t="t" r="r" b="b"/>
            <a:pathLst>
              <a:path w="2023922" h="2044522">
                <a:moveTo>
                  <a:pt x="0" y="0"/>
                </a:moveTo>
                <a:lnTo>
                  <a:pt x="2023922" y="0"/>
                </a:lnTo>
                <a:lnTo>
                  <a:pt x="2023922" y="2044522"/>
                </a:lnTo>
                <a:lnTo>
                  <a:pt x="0" y="2044522"/>
                </a:lnTo>
                <a:close/>
              </a:path>
            </a:pathLst>
          </a:custGeom>
        </p:spPr>
      </p:pic>
      <p:pic>
        <p:nvPicPr>
          <p:cNvPr id="45" name="Picture 44">
            <a:extLst>
              <a:ext uri="{FF2B5EF4-FFF2-40B4-BE49-F238E27FC236}">
                <a16:creationId xmlns:a16="http://schemas.microsoft.com/office/drawing/2014/main" xmlns="" id="{52676595-1315-465C-A114-1CCD8090608A}"/>
              </a:ext>
            </a:extLst>
          </p:cNvPr>
          <p:cNvPicPr>
            <a:picLocks noChangeAspect="1"/>
          </p:cNvPicPr>
          <p:nvPr/>
        </p:nvPicPr>
        <p:blipFill rotWithShape="1">
          <a:blip r:embed="rId5" cstate="print">
            <a:duotone>
              <a:prstClr val="black"/>
              <a:schemeClr val="bg1">
                <a:tint val="45000"/>
                <a:satMod val="400000"/>
              </a:schemeClr>
            </a:duotone>
            <a:extLst>
              <a:ext uri="{28A0092B-C50C-407E-A947-70E740481C1C}">
                <a14:useLocalDpi xmlns:a14="http://schemas.microsoft.com/office/drawing/2010/main" val="0"/>
              </a:ext>
            </a:extLst>
          </a:blip>
          <a:srcRect l="2262" t="27252" r="38219" b="2059"/>
          <a:stretch/>
        </p:blipFill>
        <p:spPr>
          <a:xfrm>
            <a:off x="5310436" y="2336140"/>
            <a:ext cx="2453800" cy="2185721"/>
          </a:xfrm>
          <a:custGeom>
            <a:avLst/>
            <a:gdLst>
              <a:gd name="connsiteX0" fmla="*/ 0 w 2453800"/>
              <a:gd name="connsiteY0" fmla="*/ 0 h 2185721"/>
              <a:gd name="connsiteX1" fmla="*/ 2453800 w 2453800"/>
              <a:gd name="connsiteY1" fmla="*/ 0 h 2185721"/>
              <a:gd name="connsiteX2" fmla="*/ 2453800 w 2453800"/>
              <a:gd name="connsiteY2" fmla="*/ 2185721 h 2185721"/>
              <a:gd name="connsiteX3" fmla="*/ 0 w 2453800"/>
              <a:gd name="connsiteY3" fmla="*/ 2185721 h 2185721"/>
            </a:gdLst>
            <a:ahLst/>
            <a:cxnLst>
              <a:cxn ang="0">
                <a:pos x="connsiteX0" y="connsiteY0"/>
              </a:cxn>
              <a:cxn ang="0">
                <a:pos x="connsiteX1" y="connsiteY1"/>
              </a:cxn>
              <a:cxn ang="0">
                <a:pos x="connsiteX2" y="connsiteY2"/>
              </a:cxn>
              <a:cxn ang="0">
                <a:pos x="connsiteX3" y="connsiteY3"/>
              </a:cxn>
            </a:cxnLst>
            <a:rect l="l" t="t" r="r" b="b"/>
            <a:pathLst>
              <a:path w="2453800" h="2185721">
                <a:moveTo>
                  <a:pt x="0" y="0"/>
                </a:moveTo>
                <a:lnTo>
                  <a:pt x="2453800" y="0"/>
                </a:lnTo>
                <a:lnTo>
                  <a:pt x="2453800" y="2185721"/>
                </a:lnTo>
                <a:lnTo>
                  <a:pt x="0" y="2185721"/>
                </a:lnTo>
                <a:close/>
              </a:path>
            </a:pathLst>
          </a:custGeom>
        </p:spPr>
      </p:pic>
      <p:pic>
        <p:nvPicPr>
          <p:cNvPr id="36" name="Picture 35">
            <a:extLst>
              <a:ext uri="{FF2B5EF4-FFF2-40B4-BE49-F238E27FC236}">
                <a16:creationId xmlns:a16="http://schemas.microsoft.com/office/drawing/2014/main" xmlns="" id="{BCD47C97-207D-449D-AF17-F0F84072BFE1}"/>
              </a:ext>
            </a:extLst>
          </p:cNvPr>
          <p:cNvPicPr>
            <a:picLocks noChangeAspect="1"/>
          </p:cNvPicPr>
          <p:nvPr/>
        </p:nvPicPr>
        <p:blipFill rotWithShape="1">
          <a:blip r:embed="rId6" cstate="print">
            <a:duotone>
              <a:prstClr val="black"/>
              <a:schemeClr val="bg1">
                <a:tint val="45000"/>
                <a:satMod val="400000"/>
              </a:schemeClr>
            </a:duotone>
            <a:extLst>
              <a:ext uri="{28A0092B-C50C-407E-A947-70E740481C1C}">
                <a14:useLocalDpi xmlns:a14="http://schemas.microsoft.com/office/drawing/2010/main" val="0"/>
              </a:ext>
            </a:extLst>
          </a:blip>
          <a:srcRect l="3054" t="30804" r="3054" b="16617"/>
          <a:stretch/>
        </p:blipFill>
        <p:spPr>
          <a:xfrm>
            <a:off x="131536" y="159336"/>
            <a:ext cx="5476496" cy="2044522"/>
          </a:xfrm>
          <a:custGeom>
            <a:avLst/>
            <a:gdLst>
              <a:gd name="connsiteX0" fmla="*/ 0 w 5476496"/>
              <a:gd name="connsiteY0" fmla="*/ 0 h 2044522"/>
              <a:gd name="connsiteX1" fmla="*/ 5476496 w 5476496"/>
              <a:gd name="connsiteY1" fmla="*/ 0 h 2044522"/>
              <a:gd name="connsiteX2" fmla="*/ 5476496 w 5476496"/>
              <a:gd name="connsiteY2" fmla="*/ 2044522 h 2044522"/>
              <a:gd name="connsiteX3" fmla="*/ 0 w 5476496"/>
              <a:gd name="connsiteY3" fmla="*/ 2044522 h 2044522"/>
            </a:gdLst>
            <a:ahLst/>
            <a:cxnLst>
              <a:cxn ang="0">
                <a:pos x="connsiteX0" y="connsiteY0"/>
              </a:cxn>
              <a:cxn ang="0">
                <a:pos x="connsiteX1" y="connsiteY1"/>
              </a:cxn>
              <a:cxn ang="0">
                <a:pos x="connsiteX2" y="connsiteY2"/>
              </a:cxn>
              <a:cxn ang="0">
                <a:pos x="connsiteX3" y="connsiteY3"/>
              </a:cxn>
            </a:cxnLst>
            <a:rect l="l" t="t" r="r" b="b"/>
            <a:pathLst>
              <a:path w="5476496" h="2044522">
                <a:moveTo>
                  <a:pt x="0" y="0"/>
                </a:moveTo>
                <a:lnTo>
                  <a:pt x="5476496" y="0"/>
                </a:lnTo>
                <a:lnTo>
                  <a:pt x="5476496" y="2044522"/>
                </a:lnTo>
                <a:lnTo>
                  <a:pt x="0" y="2044522"/>
                </a:lnTo>
                <a:close/>
              </a:path>
            </a:pathLst>
          </a:custGeom>
        </p:spPr>
      </p:pic>
      <p:sp>
        <p:nvSpPr>
          <p:cNvPr id="22" name="Rectangle 21">
            <a:extLst>
              <a:ext uri="{FF2B5EF4-FFF2-40B4-BE49-F238E27FC236}">
                <a16:creationId xmlns:a16="http://schemas.microsoft.com/office/drawing/2014/main" xmlns="" id="{79FE5283-B009-4EE3-A9B2-2F7A4D62AD40}"/>
              </a:ext>
            </a:extLst>
          </p:cNvPr>
          <p:cNvSpPr/>
          <p:nvPr/>
        </p:nvSpPr>
        <p:spPr>
          <a:xfrm>
            <a:off x="8223823" y="720198"/>
            <a:ext cx="3167626" cy="692497"/>
          </a:xfrm>
          <a:prstGeom prst="rect">
            <a:avLst/>
          </a:prstGeom>
        </p:spPr>
        <p:txBody>
          <a:bodyPr wrap="square" lIns="0" tIns="0" rIns="0" bIns="0">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cs typeface="Segoe UI Semibold" panose="020B0702040204020203" pitchFamily="34" charset="0"/>
            </a:endParaRPr>
          </a:p>
        </p:txBody>
      </p:sp>
      <p:sp>
        <p:nvSpPr>
          <p:cNvPr id="23" name="Rectangle 22">
            <a:extLst>
              <a:ext uri="{FF2B5EF4-FFF2-40B4-BE49-F238E27FC236}">
                <a16:creationId xmlns:a16="http://schemas.microsoft.com/office/drawing/2014/main" xmlns="" id="{C63B2F05-B9A4-42FA-9DE1-4E4B120E90EB}"/>
              </a:ext>
            </a:extLst>
          </p:cNvPr>
          <p:cNvSpPr/>
          <p:nvPr/>
        </p:nvSpPr>
        <p:spPr>
          <a:xfrm>
            <a:off x="8223822" y="2351591"/>
            <a:ext cx="3167627" cy="10772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83D65"/>
                </a:solidFill>
                <a:effectLst/>
                <a:uLnTx/>
                <a:uFillTx/>
                <a:latin typeface="Calibri" panose="020F0502020204030204"/>
                <a:ea typeface="+mn-ea"/>
                <a:cs typeface="+mn-cs"/>
              </a:rPr>
              <a:t>To</a:t>
            </a:r>
            <a:r>
              <a:rPr kumimoji="0" lang="en-US" sz="1400" b="0" i="0" u="none" strike="noStrike" kern="1200" cap="none" spc="0" normalizeH="0" noProof="0" dirty="0" smtClean="0">
                <a:ln>
                  <a:noFill/>
                </a:ln>
                <a:solidFill>
                  <a:srgbClr val="083D65"/>
                </a:solidFill>
                <a:effectLst/>
                <a:uLnTx/>
                <a:uFillTx/>
                <a:latin typeface="Calibri" panose="020F0502020204030204"/>
                <a:ea typeface="+mn-ea"/>
                <a:cs typeface="+mn-cs"/>
              </a:rPr>
              <a:t> present any dissemination activity, meeting,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083D65"/>
                </a:solidFill>
                <a:latin typeface="Calibri" panose="020F0502020204030204"/>
              </a:rPr>
              <a:t>Explain in details</a:t>
            </a:r>
            <a:r>
              <a:rPr lang="en-US" sz="1400" dirty="0">
                <a:solidFill>
                  <a:srgbClr val="083D65"/>
                </a:solidFill>
                <a:latin typeface="Calibri" panose="020F0502020204030204"/>
              </a:rPr>
              <a:t> </a:t>
            </a:r>
            <a:r>
              <a:rPr lang="en-US" sz="1400" dirty="0" smtClean="0">
                <a:solidFill>
                  <a:srgbClr val="083D65"/>
                </a:solidFill>
                <a:latin typeface="Calibri" panose="020F0502020204030204"/>
              </a:rPr>
              <a:t>the activity realized, target groups reached, numerical indicators, added value, etc. </a:t>
            </a:r>
            <a:endParaRPr kumimoji="0" lang="en-US" sz="1400" b="0" i="0" u="none" strike="noStrike" kern="1200" cap="none" spc="0" normalizeH="0" baseline="0" noProof="0" dirty="0">
              <a:ln>
                <a:noFill/>
              </a:ln>
              <a:solidFill>
                <a:srgbClr val="083D65"/>
              </a:solidFill>
              <a:effectLst/>
              <a:uLnTx/>
              <a:uFillTx/>
              <a:latin typeface="Calibri" panose="020F0502020204030204"/>
              <a:ea typeface="+mn-ea"/>
              <a:cs typeface="+mn-cs"/>
            </a:endParaRPr>
          </a:p>
        </p:txBody>
      </p:sp>
      <p:pic>
        <p:nvPicPr>
          <p:cNvPr id="21" name="Picture 20" descr="Logo-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grpSp>
        <p:nvGrpSpPr>
          <p:cNvPr id="24" name="Group 23">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25"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a:xfrm>
            <a:off x="4724400" y="6356350"/>
            <a:ext cx="2743200" cy="365125"/>
          </a:xfrm>
        </p:spPr>
        <p:txBody>
          <a:bodyPr/>
          <a:lstStyle/>
          <a:p>
            <a:r>
              <a:rPr lang="en-US" dirty="0" smtClean="0">
                <a:solidFill>
                  <a:schemeClr val="tx1"/>
                </a:solidFill>
              </a:rPr>
              <a:t>12</a:t>
            </a:r>
            <a:endParaRPr lang="en-US" dirty="0">
              <a:solidFill>
                <a:schemeClr val="tx1"/>
              </a:solidFill>
            </a:endParaRPr>
          </a:p>
        </p:txBody>
      </p:sp>
      <p:pic>
        <p:nvPicPr>
          <p:cNvPr id="28" name="Picture 8" descr="https://eacea.ec.europa.eu/sites/eacea-site/files/logosbeneficaireserasmusleft_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8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75000"/>
            </a:schemeClr>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863"/>
          <a:stretch/>
        </p:blipFill>
        <p:spPr>
          <a:xfrm>
            <a:off x="0" y="0"/>
            <a:ext cx="12196482" cy="6858000"/>
          </a:xfrm>
          <a:prstGeom prst="rect">
            <a:avLst/>
          </a:prstGeom>
        </p:spPr>
      </p:pic>
      <p:grpSp>
        <p:nvGrpSpPr>
          <p:cNvPr id="2" name="Group 1">
            <a:extLst>
              <a:ext uri="{FF2B5EF4-FFF2-40B4-BE49-F238E27FC236}">
                <a16:creationId xmlns:a16="http://schemas.microsoft.com/office/drawing/2014/main" xmlns="" id="{609F76C1-A4F1-4404-84AC-BD06AE5DAB79}"/>
              </a:ext>
            </a:extLst>
          </p:cNvPr>
          <p:cNvGrpSpPr/>
          <p:nvPr/>
        </p:nvGrpSpPr>
        <p:grpSpPr>
          <a:xfrm flipV="1">
            <a:off x="-1" y="0"/>
            <a:ext cx="12196483" cy="3052482"/>
            <a:chOff x="0" y="2143125"/>
            <a:chExt cx="12192000" cy="4714875"/>
          </a:xfrm>
        </p:grpSpPr>
        <p:sp>
          <p:nvSpPr>
            <p:cNvPr id="11" name="Freeform: Shape 10">
              <a:extLst>
                <a:ext uri="{FF2B5EF4-FFF2-40B4-BE49-F238E27FC236}">
                  <a16:creationId xmlns:a16="http://schemas.microsoft.com/office/drawing/2014/main" xmlns="" id="{0CC0EFE1-74AB-42E3-A455-D07076C1B31E}"/>
                </a:ext>
              </a:extLst>
            </p:cNvPr>
            <p:cNvSpPr/>
            <p:nvPr/>
          </p:nvSpPr>
          <p:spPr>
            <a:xfrm>
              <a:off x="609600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C3E06050-E28A-45AF-87C2-1C3F627D1BD7}"/>
                </a:ext>
              </a:extLst>
            </p:cNvPr>
            <p:cNvSpPr/>
            <p:nvPr/>
          </p:nvSpPr>
          <p:spPr>
            <a:xfrm flipH="1">
              <a:off x="0" y="2143125"/>
              <a:ext cx="6096000" cy="4714875"/>
            </a:xfrm>
            <a:custGeom>
              <a:avLst/>
              <a:gdLst>
                <a:gd name="connsiteX0" fmla="*/ 0 w 6096000"/>
                <a:gd name="connsiteY0" fmla="*/ 0 h 4714875"/>
                <a:gd name="connsiteX1" fmla="*/ 6096000 w 6096000"/>
                <a:gd name="connsiteY1" fmla="*/ 1285875 h 4714875"/>
                <a:gd name="connsiteX2" fmla="*/ 6096000 w 6096000"/>
                <a:gd name="connsiteY2" fmla="*/ 4714875 h 4714875"/>
                <a:gd name="connsiteX3" fmla="*/ 0 w 6096000"/>
                <a:gd name="connsiteY3" fmla="*/ 4714875 h 4714875"/>
                <a:gd name="connsiteX4" fmla="*/ 0 w 6096000"/>
                <a:gd name="connsiteY4" fmla="*/ 1285875 h 47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714875">
                  <a:moveTo>
                    <a:pt x="0" y="0"/>
                  </a:moveTo>
                  <a:lnTo>
                    <a:pt x="6096000" y="1285875"/>
                  </a:lnTo>
                  <a:lnTo>
                    <a:pt x="6096000" y="4714875"/>
                  </a:lnTo>
                  <a:lnTo>
                    <a:pt x="0" y="4714875"/>
                  </a:lnTo>
                  <a:lnTo>
                    <a:pt x="0" y="12858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0D41BAE9-A529-41A0-92D4-758124341160}"/>
              </a:ext>
            </a:extLst>
          </p:cNvPr>
          <p:cNvSpPr txBox="1"/>
          <p:nvPr/>
        </p:nvSpPr>
        <p:spPr>
          <a:xfrm>
            <a:off x="1797426" y="872579"/>
            <a:ext cx="8381996" cy="615553"/>
          </a:xfrm>
          <a:prstGeom prst="rect">
            <a:avLst/>
          </a:prstGeom>
          <a:noFill/>
        </p:spPr>
        <p:txBody>
          <a:bodyPr wrap="square" lIns="0" tIns="0" rIns="0" bIns="0" rtlCol="0" anchor="t">
            <a:spAutoFit/>
          </a:bodyPr>
          <a:lstStyle/>
          <a:p>
            <a:pPr algn="ctr"/>
            <a:r>
              <a:rPr lang="en-US" sz="4000" b="1" dirty="0">
                <a:solidFill>
                  <a:schemeClr val="bg1"/>
                </a:solidFill>
                <a:latin typeface="+mj-lt"/>
                <a:cs typeface="Segoe UI Semibold" panose="020B0702040204020203" pitchFamily="34" charset="0"/>
              </a:rPr>
              <a:t>THANK YOU</a:t>
            </a:r>
            <a:endParaRPr lang="en-US" sz="4000" dirty="0">
              <a:solidFill>
                <a:schemeClr val="bg1"/>
              </a:solidFill>
              <a:latin typeface="+mj-lt"/>
              <a:cs typeface="Segoe UI Semibold" panose="020B0702040204020203" pitchFamily="34" charset="0"/>
            </a:endParaRPr>
          </a:p>
        </p:txBody>
      </p:sp>
      <p:pic>
        <p:nvPicPr>
          <p:cNvPr id="9" name="Picture 8" descr="Logo-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9319" y="193861"/>
            <a:ext cx="3067050" cy="1009650"/>
          </a:xfrm>
          <a:prstGeom prst="rect">
            <a:avLst/>
          </a:prstGeom>
          <a:noFill/>
          <a:ln>
            <a:noFill/>
          </a:ln>
        </p:spPr>
      </p:pic>
      <p:pic>
        <p:nvPicPr>
          <p:cNvPr id="10" name="Picture 8" descr="https://eacea.ec.europa.eu/sites/eacea-site/files/logosbeneficaireserasmusleft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2357" y="5903739"/>
            <a:ext cx="3680905" cy="8092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3A22E7FB-47E5-4D91-8386-FA6A552652E6}"/>
              </a:ext>
            </a:extLst>
          </p:cNvPr>
          <p:cNvSpPr txBox="1"/>
          <p:nvPr/>
        </p:nvSpPr>
        <p:spPr>
          <a:xfrm>
            <a:off x="1907242" y="2076090"/>
            <a:ext cx="8381998" cy="246221"/>
          </a:xfrm>
          <a:prstGeom prst="rect">
            <a:avLst/>
          </a:prstGeom>
          <a:noFill/>
        </p:spPr>
        <p:txBody>
          <a:bodyPr wrap="square" lIns="0" tIns="0" rIns="0" bIns="0" rtlCol="0">
            <a:spAutoFit/>
          </a:bodyPr>
          <a:lstStyle/>
          <a:p>
            <a:pPr algn="ctr"/>
            <a:r>
              <a:rPr lang="en-US" sz="1600" dirty="0" smtClean="0">
                <a:solidFill>
                  <a:schemeClr val="bg1"/>
                </a:solidFill>
              </a:rPr>
              <a:t>Information about the meeting, institution, etc.  </a:t>
            </a:r>
            <a:endParaRPr lang="en-US" sz="1600" dirty="0">
              <a:solidFill>
                <a:schemeClr val="bg1"/>
              </a:solidFill>
            </a:endParaRPr>
          </a:p>
        </p:txBody>
      </p:sp>
      <p:sp>
        <p:nvSpPr>
          <p:cNvPr id="16" name="Rectangle 15"/>
          <p:cNvSpPr/>
          <p:nvPr/>
        </p:nvSpPr>
        <p:spPr>
          <a:xfrm>
            <a:off x="215153" y="5890636"/>
            <a:ext cx="7868267" cy="833305"/>
          </a:xfrm>
          <a:prstGeom prst="rect">
            <a:avLst/>
          </a:prstGeom>
          <a:solidFill>
            <a:srgbClr val="5E505F"/>
          </a:solidFill>
        </p:spPr>
        <p:txBody>
          <a:bodyPr wrap="square">
            <a:spAutoFit/>
          </a:bodyPr>
          <a:lstStyle/>
          <a:p>
            <a:pPr algn="just">
              <a:lnSpc>
                <a:spcPct val="107000"/>
              </a:lnSpc>
              <a:spcAft>
                <a:spcPts val="800"/>
              </a:spcAft>
            </a:pPr>
            <a:r>
              <a:rPr lang="bs-Latn-BA" sz="15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The </a:t>
            </a:r>
            <a:r>
              <a:rPr lang="bs-Latn-BA" sz="15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853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xmlns="" id="{714A87C3-3EFB-4722-BF0D-17138DEB6B2B}"/>
              </a:ext>
            </a:extLst>
          </p:cNvPr>
          <p:cNvGrpSpPr/>
          <p:nvPr/>
        </p:nvGrpSpPr>
        <p:grpSpPr>
          <a:xfrm>
            <a:off x="0" y="4954136"/>
            <a:ext cx="12192000" cy="1909138"/>
            <a:chOff x="0" y="4948862"/>
            <a:chExt cx="12192000" cy="1909138"/>
          </a:xfrm>
        </p:grpSpPr>
        <p:sp>
          <p:nvSpPr>
            <p:cNvPr id="83" name="Freeform: Shape 82">
              <a:extLst>
                <a:ext uri="{FF2B5EF4-FFF2-40B4-BE49-F238E27FC236}">
                  <a16:creationId xmlns:a16="http://schemas.microsoft.com/office/drawing/2014/main" xmlns="" id="{EC99197A-1F6B-4498-BD1A-1E735D7E4EB6}"/>
                </a:ext>
              </a:extLst>
            </p:cNvPr>
            <p:cNvSpPr/>
            <p:nvPr/>
          </p:nvSpPr>
          <p:spPr>
            <a:xfrm>
              <a:off x="0" y="4948862"/>
              <a:ext cx="12192000" cy="1909138"/>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F9C80C8E-5A49-482B-8FB1-2FEACFCA5ACA}"/>
                </a:ext>
              </a:extLst>
            </p:cNvPr>
            <p:cNvSpPr/>
            <p:nvPr/>
          </p:nvSpPr>
          <p:spPr>
            <a:xfrm>
              <a:off x="0" y="5563852"/>
              <a:ext cx="12192000" cy="1294147"/>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1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xmlns="" id="{96681360-99F0-411F-872E-D08276548030}"/>
              </a:ext>
            </a:extLst>
          </p:cNvPr>
          <p:cNvGrpSpPr/>
          <p:nvPr/>
        </p:nvGrpSpPr>
        <p:grpSpPr>
          <a:xfrm>
            <a:off x="541277" y="515703"/>
            <a:ext cx="8239651" cy="3348337"/>
            <a:chOff x="500751" y="545926"/>
            <a:chExt cx="4320542" cy="3348337"/>
          </a:xfrm>
        </p:grpSpPr>
        <p:sp>
          <p:nvSpPr>
            <p:cNvPr id="4" name="Rectangle 3">
              <a:extLst>
                <a:ext uri="{FF2B5EF4-FFF2-40B4-BE49-F238E27FC236}">
                  <a16:creationId xmlns:a16="http://schemas.microsoft.com/office/drawing/2014/main" xmlns="" id="{673714BC-1D6D-47E8-BDBC-A4EE1D7C9B24}"/>
                </a:ext>
              </a:extLst>
            </p:cNvPr>
            <p:cNvSpPr/>
            <p:nvPr/>
          </p:nvSpPr>
          <p:spPr>
            <a:xfrm>
              <a:off x="500751" y="1558366"/>
              <a:ext cx="3433074" cy="3847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rPr>
                <a:t>Specific details</a:t>
              </a:r>
              <a:endParaRPr kumimoji="0" lang="en-US" sz="2500" b="1" i="0" u="none" strike="noStrike" kern="1200" cap="none" spc="0" normalizeH="0" baseline="0" noProof="0" dirty="0">
                <a:ln>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grpSp>
          <p:nvGrpSpPr>
            <p:cNvPr id="33" name="Group 32">
              <a:extLst>
                <a:ext uri="{FF2B5EF4-FFF2-40B4-BE49-F238E27FC236}">
                  <a16:creationId xmlns:a16="http://schemas.microsoft.com/office/drawing/2014/main" xmlns="" id="{31FD8C54-4C3F-44EA-9673-BD480EC120A6}"/>
                </a:ext>
              </a:extLst>
            </p:cNvPr>
            <p:cNvGrpSpPr/>
            <p:nvPr/>
          </p:nvGrpSpPr>
          <p:grpSpPr>
            <a:xfrm>
              <a:off x="500751" y="545926"/>
              <a:ext cx="4320542" cy="3348337"/>
              <a:chOff x="536434" y="385145"/>
              <a:chExt cx="4320542" cy="3348337"/>
            </a:xfrm>
          </p:grpSpPr>
          <p:sp>
            <p:nvSpPr>
              <p:cNvPr id="67" name="TextBox 66">
                <a:extLst>
                  <a:ext uri="{FF2B5EF4-FFF2-40B4-BE49-F238E27FC236}">
                    <a16:creationId xmlns:a16="http://schemas.microsoft.com/office/drawing/2014/main" xmlns="" id="{6831C2E5-3D29-449F-BA5C-32EFE486EF15}"/>
                  </a:ext>
                </a:extLst>
              </p:cNvPr>
              <p:cNvSpPr txBox="1"/>
              <p:nvPr/>
            </p:nvSpPr>
            <p:spPr>
              <a:xfrm>
                <a:off x="4228443" y="3487260"/>
                <a:ext cx="628533" cy="2462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600" b="0" i="0" u="none" strike="noStrike" kern="1200" cap="none" spc="0" normalizeH="0" baseline="0" noProof="0" dirty="0">
                    <a:ln>
                      <a:noFill/>
                    </a:ln>
                    <a:solidFill>
                      <a:prstClr val="white"/>
                    </a:solidFill>
                    <a:effectLst/>
                    <a:uLnTx/>
                    <a:uFillTx/>
                    <a:latin typeface="Calibri" panose="020F0502020204030204"/>
                    <a:ea typeface="+mn-ea"/>
                    <a:cs typeface="+mn-cs"/>
                  </a:rPr>
                  <a:t>after</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0274503B-5122-4623-AB9F-1245C2B01E9D}"/>
                  </a:ext>
                </a:extLst>
              </p:cNvPr>
              <p:cNvSpPr/>
              <p:nvPr/>
            </p:nvSpPr>
            <p:spPr>
              <a:xfrm>
                <a:off x="536434" y="385145"/>
                <a:ext cx="3425682" cy="69249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smtClean="0">
                    <a:solidFill>
                      <a:srgbClr val="468DC3"/>
                    </a:solidFill>
                    <a:latin typeface="Segoe UI" panose="020B0502040204020203" pitchFamily="34" charset="0"/>
                    <a:ea typeface="Open Sans" panose="020B0606030504020204" pitchFamily="34" charset="0"/>
                    <a:cs typeface="Segoe UI" panose="020B0502040204020203" pitchFamily="34" charset="0"/>
                  </a:rPr>
                  <a:t>Title </a:t>
                </a:r>
                <a:endParaRPr kumimoji="0" lang="en-US" sz="4500" b="1" i="0" u="none" strike="noStrike" kern="1200" cap="none" spc="0" normalizeH="0" baseline="0" noProof="0" dirty="0">
                  <a:ln>
                    <a:noFill/>
                  </a:ln>
                  <a:solidFill>
                    <a:srgbClr val="468DC3"/>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xmlns="" id="{096F7EA7-DFFB-40E4-87D8-1C8AF2E5E4B4}"/>
                  </a:ext>
                </a:extLst>
              </p:cNvPr>
              <p:cNvSpPr/>
              <p:nvPr/>
            </p:nvSpPr>
            <p:spPr>
              <a:xfrm>
                <a:off x="536435" y="1812748"/>
                <a:ext cx="3081340"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Information</a:t>
                </a:r>
                <a:r>
                  <a:rPr kumimoji="0" lang="en-US" sz="1800" b="0" i="0" u="none" strike="noStrike" kern="1200" cap="none" spc="0" normalizeH="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 about the slide</a:t>
                </a:r>
                <a:endParaRPr kumimoji="0" lang="en-US" sz="18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grpSp>
      </p:grpSp>
      <p:pic>
        <p:nvPicPr>
          <p:cNvPr id="55" name="Picture 54" descr="Logo-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sp>
        <p:nvSpPr>
          <p:cNvPr id="12"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a:xfrm>
            <a:off x="4724400" y="6356350"/>
            <a:ext cx="2743200" cy="365125"/>
          </a:xfrm>
        </p:spPr>
        <p:txBody>
          <a:bodyPr/>
          <a:lstStyle/>
          <a:p>
            <a:r>
              <a:rPr lang="en-US" dirty="0" smtClean="0">
                <a:solidFill>
                  <a:schemeClr val="tx1"/>
                </a:solidFill>
              </a:rPr>
              <a:t>2</a:t>
            </a:r>
            <a:endParaRPr lang="en-US" dirty="0">
              <a:solidFill>
                <a:schemeClr val="tx1"/>
              </a:solidFill>
            </a:endParaRPr>
          </a:p>
        </p:txBody>
      </p:sp>
      <p:grpSp>
        <p:nvGrpSpPr>
          <p:cNvPr id="13" name="Group 12">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14"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8" descr="https://eacea.ec.europa.eu/sites/eacea-site/files/logosbeneficaireserasmusleft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97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xmlns="" id="{26519E81-C48F-4DC1-8447-5AA3137BE5EE}"/>
              </a:ext>
            </a:extLst>
          </p:cNvPr>
          <p:cNvSpPr/>
          <p:nvPr/>
        </p:nvSpPr>
        <p:spPr>
          <a:xfrm>
            <a:off x="6553200" y="4698"/>
            <a:ext cx="5638800" cy="6850560"/>
          </a:xfrm>
          <a:prstGeom prst="rect">
            <a:avLst/>
          </a:prstGeom>
          <a:solidFill>
            <a:srgbClr val="DC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F4A23E82-4ADA-4290-A732-46C59CED37BE}"/>
              </a:ext>
            </a:extLst>
          </p:cNvPr>
          <p:cNvSpPr/>
          <p:nvPr/>
        </p:nvSpPr>
        <p:spPr>
          <a:xfrm>
            <a:off x="7064944" y="848715"/>
            <a:ext cx="4513667" cy="86177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Some facts and figures perhaps.</a:t>
            </a:r>
            <a:r>
              <a:rPr kumimoji="0" lang="en-US" sz="2800" b="0" i="0" u="none" strike="noStrike" kern="1200" cap="none" spc="0" normalizeH="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 Data presentation. </a:t>
            </a:r>
            <a:endParaRPr kumimoji="0" lang="en-US" sz="28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25" name="Rectangle 24">
            <a:extLst>
              <a:ext uri="{FF2B5EF4-FFF2-40B4-BE49-F238E27FC236}">
                <a16:creationId xmlns:a16="http://schemas.microsoft.com/office/drawing/2014/main" xmlns="" id="{814E8360-63F3-4F18-817E-6FBC4551EF0D}"/>
              </a:ext>
            </a:extLst>
          </p:cNvPr>
          <p:cNvSpPr/>
          <p:nvPr/>
        </p:nvSpPr>
        <p:spPr>
          <a:xfrm>
            <a:off x="6736976" y="3685471"/>
            <a:ext cx="5139026" cy="69249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smtClean="0">
                <a:solidFill>
                  <a:srgbClr val="468DC3"/>
                </a:solidFill>
                <a:latin typeface="Segoe UI" panose="020B0502040204020203" pitchFamily="34" charset="0"/>
                <a:ea typeface="Open Sans" panose="020B0606030504020204" pitchFamily="34" charset="0"/>
                <a:cs typeface="Segoe UI" panose="020B0502040204020203" pitchFamily="34" charset="0"/>
              </a:rPr>
              <a:t>Title of the activity</a:t>
            </a:r>
            <a:endParaRPr kumimoji="0" lang="en-US" sz="4500" b="1" i="0" u="none" strike="noStrike" kern="1200" cap="none" spc="0" normalizeH="0" baseline="0" noProof="0" dirty="0">
              <a:ln>
                <a:noFill/>
              </a:ln>
              <a:solidFill>
                <a:srgbClr val="468DC3"/>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grpSp>
        <p:nvGrpSpPr>
          <p:cNvPr id="9" name="Group 8">
            <a:extLst>
              <a:ext uri="{FF2B5EF4-FFF2-40B4-BE49-F238E27FC236}">
                <a16:creationId xmlns:a16="http://schemas.microsoft.com/office/drawing/2014/main" xmlns="" id="{5298F209-5475-4EE8-82B8-E06B477AE492}"/>
              </a:ext>
            </a:extLst>
          </p:cNvPr>
          <p:cNvGrpSpPr/>
          <p:nvPr/>
        </p:nvGrpSpPr>
        <p:grpSpPr>
          <a:xfrm>
            <a:off x="495298" y="2136215"/>
            <a:ext cx="5542114" cy="1896752"/>
            <a:chOff x="371248" y="2076284"/>
            <a:chExt cx="5790150" cy="1981641"/>
          </a:xfrm>
        </p:grpSpPr>
        <p:cxnSp>
          <p:nvCxnSpPr>
            <p:cNvPr id="80" name="Straight Connector 79">
              <a:extLst>
                <a:ext uri="{FF2B5EF4-FFF2-40B4-BE49-F238E27FC236}">
                  <a16:creationId xmlns:a16="http://schemas.microsoft.com/office/drawing/2014/main" xmlns="" id="{51050D9D-4058-4D45-A51D-AB2BBB5F8A79}"/>
                </a:ext>
              </a:extLst>
            </p:cNvPr>
            <p:cNvCxnSpPr>
              <a:cxnSpLocks/>
            </p:cNvCxnSpPr>
            <p:nvPr/>
          </p:nvCxnSpPr>
          <p:spPr>
            <a:xfrm>
              <a:off x="371248" y="4057925"/>
              <a:ext cx="5790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61D2AF1F-4132-440F-9D32-9AF207CE1448}"/>
                </a:ext>
              </a:extLst>
            </p:cNvPr>
            <p:cNvCxnSpPr>
              <a:cxnSpLocks/>
            </p:cNvCxnSpPr>
            <p:nvPr/>
          </p:nvCxnSpPr>
          <p:spPr>
            <a:xfrm>
              <a:off x="371248" y="2076284"/>
              <a:ext cx="5790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xmlns="" id="{7235DBE7-9C8E-4A39-B93C-90B4970974DE}"/>
              </a:ext>
            </a:extLst>
          </p:cNvPr>
          <p:cNvSpPr/>
          <p:nvPr/>
        </p:nvSpPr>
        <p:spPr>
          <a:xfrm>
            <a:off x="6736976" y="4424135"/>
            <a:ext cx="5139026"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Participating</a:t>
            </a:r>
            <a:r>
              <a:rPr kumimoji="0" lang="en-US" sz="1800" b="0" i="0" u="none" strike="noStrike" kern="1200" cap="none" spc="0" normalizeH="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 institutions and tackled stakeholders. </a:t>
            </a:r>
            <a:endParaRPr kumimoji="0" lang="en-US" sz="18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pic>
        <p:nvPicPr>
          <p:cNvPr id="28" name="Picture 27"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sp>
        <p:nvSpPr>
          <p:cNvPr id="3" name="TextBox 2"/>
          <p:cNvSpPr txBox="1"/>
          <p:nvPr/>
        </p:nvSpPr>
        <p:spPr>
          <a:xfrm>
            <a:off x="495298" y="2460812"/>
            <a:ext cx="5542114" cy="646331"/>
          </a:xfrm>
          <a:prstGeom prst="rect">
            <a:avLst/>
          </a:prstGeom>
          <a:noFill/>
        </p:spPr>
        <p:txBody>
          <a:bodyPr wrap="square" rtlCol="0">
            <a:spAutoFit/>
          </a:bodyPr>
          <a:lstStyle/>
          <a:p>
            <a:r>
              <a:rPr lang="en-US" dirty="0" smtClean="0"/>
              <a:t>Important information, observation, comments, explanations, etc.</a:t>
            </a:r>
            <a:endParaRPr lang="en-US" dirty="0"/>
          </a:p>
        </p:txBody>
      </p:sp>
      <p:grpSp>
        <p:nvGrpSpPr>
          <p:cNvPr id="12" name="Group 11">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1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a:xfrm>
            <a:off x="4724400" y="6356350"/>
            <a:ext cx="2743200" cy="365125"/>
          </a:xfrm>
        </p:spPr>
        <p:txBody>
          <a:bodyPr/>
          <a:lstStyle/>
          <a:p>
            <a:r>
              <a:rPr lang="en-US" dirty="0" smtClean="0">
                <a:solidFill>
                  <a:schemeClr val="tx1"/>
                </a:solidFill>
              </a:rPr>
              <a:t>3</a:t>
            </a:r>
            <a:endParaRPr lang="en-US" dirty="0">
              <a:solidFill>
                <a:schemeClr val="tx1"/>
              </a:solidFill>
            </a:endParaRPr>
          </a:p>
        </p:txBody>
      </p:sp>
      <p:pic>
        <p:nvPicPr>
          <p:cNvPr id="16"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648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1AA2A670-4772-4504-9A86-BE460BACA39F}"/>
              </a:ext>
            </a:extLst>
          </p:cNvPr>
          <p:cNvSpPr/>
          <p:nvPr/>
        </p:nvSpPr>
        <p:spPr>
          <a:xfrm>
            <a:off x="2732747" y="382176"/>
            <a:ext cx="6726506" cy="692497"/>
          </a:xfrm>
          <a:prstGeom prst="rect">
            <a:avLst/>
          </a:prstGeom>
        </p:spPr>
        <p:txBody>
          <a:bodyPr wrap="square" lIns="0" tIns="0" rIns="0" bIns="0">
            <a:spAutoFit/>
          </a:bodyPr>
          <a:lstStyle/>
          <a:p>
            <a:pPr lvl="0" algn="ctr">
              <a:defRPr/>
            </a:pPr>
            <a:r>
              <a:rPr lang="en-US" sz="4500" b="1" dirty="0" smtClean="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kumimoji="0" lang="en-US" sz="4500" b="1" i="0" u="none" strike="noStrike" kern="1200" cap="none" spc="0" normalizeH="0" baseline="0" noProof="0" dirty="0">
              <a:ln>
                <a:noFill/>
              </a:ln>
              <a:solidFill>
                <a:srgbClr val="083D65"/>
              </a:solidFill>
              <a:effectLst/>
              <a:uLnTx/>
              <a:uFillTx/>
              <a:latin typeface="Segoe UI" panose="020B0502040204020203" pitchFamily="34" charset="0"/>
              <a:cs typeface="Segoe UI" panose="020B0502040204020203" pitchFamily="34" charset="0"/>
            </a:endParaRPr>
          </a:p>
        </p:txBody>
      </p:sp>
      <p:sp>
        <p:nvSpPr>
          <p:cNvPr id="55" name="Rectangle 54">
            <a:extLst>
              <a:ext uri="{FF2B5EF4-FFF2-40B4-BE49-F238E27FC236}">
                <a16:creationId xmlns:a16="http://schemas.microsoft.com/office/drawing/2014/main" xmlns="" id="{B9810A48-58EE-4653-9094-4015568448A4}"/>
              </a:ext>
            </a:extLst>
          </p:cNvPr>
          <p:cNvSpPr/>
          <p:nvPr/>
        </p:nvSpPr>
        <p:spPr>
          <a:xfrm>
            <a:off x="672664" y="1371075"/>
            <a:ext cx="2360745" cy="738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smtClean="0">
                <a:ln w="22225">
                  <a:noFill/>
                </a:ln>
                <a:solidFill>
                  <a:srgbClr val="083D65"/>
                </a:solidFill>
                <a:latin typeface="Segoe UI" panose="020B0502040204020203" pitchFamily="34" charset="0"/>
                <a:ea typeface="Open Sans" panose="020B0606030504020204" pitchFamily="34" charset="0"/>
                <a:cs typeface="Segoe UI" panose="020B0502040204020203" pitchFamily="34" charset="0"/>
              </a:rPr>
              <a:t>Dev.1</a:t>
            </a:r>
            <a:endParaRPr kumimoji="0" lang="en-US" sz="4800" b="1" i="0" u="none" strike="noStrike" kern="1200" cap="none" spc="0" normalizeH="0" baseline="0" noProof="0" dirty="0">
              <a:ln w="22225">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2" name="Rectangle 81">
            <a:extLst>
              <a:ext uri="{FF2B5EF4-FFF2-40B4-BE49-F238E27FC236}">
                <a16:creationId xmlns:a16="http://schemas.microsoft.com/office/drawing/2014/main" xmlns="" id="{AE18B150-0A63-4BDA-9D00-C2EAC0C3644D}"/>
              </a:ext>
            </a:extLst>
          </p:cNvPr>
          <p:cNvSpPr/>
          <p:nvPr/>
        </p:nvSpPr>
        <p:spPr>
          <a:xfrm>
            <a:off x="1358154" y="2230212"/>
            <a:ext cx="961896" cy="276999"/>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deadline</a:t>
            </a:r>
            <a:endParaRPr kumimoji="0" lang="en-US" sz="1800" b="0" i="1"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19" name="Rectangle 118">
            <a:extLst>
              <a:ext uri="{FF2B5EF4-FFF2-40B4-BE49-F238E27FC236}">
                <a16:creationId xmlns:a16="http://schemas.microsoft.com/office/drawing/2014/main" xmlns="" id="{5C998BA0-6D9C-4E71-AABD-0B1CE27665CD}"/>
              </a:ext>
            </a:extLst>
          </p:cNvPr>
          <p:cNvSpPr/>
          <p:nvPr/>
        </p:nvSpPr>
        <p:spPr>
          <a:xfrm>
            <a:off x="883750" y="2614527"/>
            <a:ext cx="1938573" cy="1723549"/>
          </a:xfrm>
          <a:prstGeom prst="rect">
            <a:avLst/>
          </a:prstGeom>
        </p:spPr>
        <p:txBody>
          <a:bodyPr wrap="square" lIns="0" tIns="0" rIns="0" bIns="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task</a:t>
            </a:r>
            <a:endParaRPr kumimoji="0" lang="en-US" sz="14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task</a:t>
            </a:r>
            <a:endParaRPr kumimoji="0" lang="en-US" sz="14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p:txBody>
      </p:sp>
      <p:grpSp>
        <p:nvGrpSpPr>
          <p:cNvPr id="218" name="Group 217">
            <a:extLst>
              <a:ext uri="{FF2B5EF4-FFF2-40B4-BE49-F238E27FC236}">
                <a16:creationId xmlns:a16="http://schemas.microsoft.com/office/drawing/2014/main" xmlns="" id="{7D2AC6DF-FF9A-488F-9123-53AA85D9365B}"/>
              </a:ext>
            </a:extLst>
          </p:cNvPr>
          <p:cNvGrpSpPr/>
          <p:nvPr/>
        </p:nvGrpSpPr>
        <p:grpSpPr>
          <a:xfrm>
            <a:off x="600617" y="1217205"/>
            <a:ext cx="2504839" cy="3373586"/>
            <a:chOff x="600617" y="1217205"/>
            <a:chExt cx="2504839" cy="3373586"/>
          </a:xfrm>
        </p:grpSpPr>
        <p:sp>
          <p:nvSpPr>
            <p:cNvPr id="13" name="Rectangle 12">
              <a:extLst>
                <a:ext uri="{FF2B5EF4-FFF2-40B4-BE49-F238E27FC236}">
                  <a16:creationId xmlns:a16="http://schemas.microsoft.com/office/drawing/2014/main" xmlns="" id="{FFF60778-A552-4178-967A-D6012B06C7A5}"/>
                </a:ext>
              </a:extLst>
            </p:cNvPr>
            <p:cNvSpPr/>
            <p:nvPr/>
          </p:nvSpPr>
          <p:spPr>
            <a:xfrm>
              <a:off x="600617" y="4545072"/>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xmlns="" id="{C018E09C-793B-4B90-8ABF-2FDE455E5932}"/>
                </a:ext>
              </a:extLst>
            </p:cNvPr>
            <p:cNvSpPr/>
            <p:nvPr/>
          </p:nvSpPr>
          <p:spPr>
            <a:xfrm>
              <a:off x="600617" y="1217205"/>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3" name="Rectangle 72">
            <a:extLst>
              <a:ext uri="{FF2B5EF4-FFF2-40B4-BE49-F238E27FC236}">
                <a16:creationId xmlns:a16="http://schemas.microsoft.com/office/drawing/2014/main" xmlns="" id="{A4577D3E-B848-40A4-BDA3-371D139FFCD7}"/>
              </a:ext>
            </a:extLst>
          </p:cNvPr>
          <p:cNvSpPr/>
          <p:nvPr/>
        </p:nvSpPr>
        <p:spPr>
          <a:xfrm>
            <a:off x="3363956" y="1371073"/>
            <a:ext cx="2153840" cy="73866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smtClean="0">
                <a:ln w="22225">
                  <a:noFill/>
                </a:ln>
                <a:solidFill>
                  <a:srgbClr val="083D65"/>
                </a:solidFill>
                <a:latin typeface="Segoe UI" panose="020B0502040204020203" pitchFamily="34" charset="0"/>
                <a:ea typeface="Open Sans" panose="020B0606030504020204" pitchFamily="34" charset="0"/>
                <a:cs typeface="Segoe UI" panose="020B0502040204020203" pitchFamily="34" charset="0"/>
              </a:rPr>
              <a:t>Dev</a:t>
            </a:r>
            <a:r>
              <a:rPr kumimoji="0" lang="en-US" sz="4800" b="1" i="0" u="none" strike="noStrike" kern="1200" cap="none" spc="0" normalizeH="0" baseline="0" noProof="0" dirty="0" smtClean="0">
                <a:ln w="22225">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rPr>
              <a:t>.2</a:t>
            </a:r>
            <a:endParaRPr kumimoji="0" lang="en-US" sz="4800" b="1" i="0" u="none" strike="noStrike" kern="1200" cap="none" spc="0" normalizeH="0" baseline="0" noProof="0" dirty="0">
              <a:ln w="22225">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3" name="Rectangle 82">
            <a:extLst>
              <a:ext uri="{FF2B5EF4-FFF2-40B4-BE49-F238E27FC236}">
                <a16:creationId xmlns:a16="http://schemas.microsoft.com/office/drawing/2014/main" xmlns="" id="{BD332408-7260-462F-AD7D-949F359D495F}"/>
              </a:ext>
            </a:extLst>
          </p:cNvPr>
          <p:cNvSpPr/>
          <p:nvPr/>
        </p:nvSpPr>
        <p:spPr>
          <a:xfrm>
            <a:off x="3926542" y="2215788"/>
            <a:ext cx="953338" cy="276999"/>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deadline</a:t>
            </a:r>
            <a:endParaRPr kumimoji="0" lang="en-US" sz="1800" b="0" i="1"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20" name="Rectangle 119">
            <a:extLst>
              <a:ext uri="{FF2B5EF4-FFF2-40B4-BE49-F238E27FC236}">
                <a16:creationId xmlns:a16="http://schemas.microsoft.com/office/drawing/2014/main" xmlns="" id="{9AD4C567-68CB-4D4E-B46F-AE6B623D0433}"/>
              </a:ext>
            </a:extLst>
          </p:cNvPr>
          <p:cNvSpPr/>
          <p:nvPr/>
        </p:nvSpPr>
        <p:spPr>
          <a:xfrm>
            <a:off x="3443580" y="2614527"/>
            <a:ext cx="1938573" cy="1723549"/>
          </a:xfrm>
          <a:prstGeom prst="rect">
            <a:avLst/>
          </a:prstGeom>
        </p:spPr>
        <p:txBody>
          <a:bodyPr wrap="square" lIns="0" tIns="0" rIns="0" bIns="0">
            <a:spAutoFit/>
          </a:bodyPr>
          <a:lstStyle/>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indent="-285750">
              <a:lnSpc>
                <a:spcPct val="200000"/>
              </a:lnSpc>
              <a:buFont typeface="Arial" panose="020B0604020202020204" pitchFamily="34" charset="0"/>
              <a:buChar char="•"/>
              <a:defRPr/>
            </a:pPr>
            <a:r>
              <a:rPr lang="en-US" sz="1400" dirty="0" smtClean="0">
                <a:solidFill>
                  <a:srgbClr val="083D65"/>
                </a:solidFill>
                <a:latin typeface="Segoe UI" panose="020B0502040204020203" pitchFamily="34" charset="0"/>
                <a:cs typeface="Segoe UI" panose="020B0502040204020203" pitchFamily="34" charset="0"/>
              </a:rPr>
              <a:t>task</a:t>
            </a:r>
            <a:endParaRPr kumimoji="0" lang="en-US" sz="14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p:txBody>
      </p:sp>
      <p:grpSp>
        <p:nvGrpSpPr>
          <p:cNvPr id="216" name="Group 215">
            <a:extLst>
              <a:ext uri="{FF2B5EF4-FFF2-40B4-BE49-F238E27FC236}">
                <a16:creationId xmlns:a16="http://schemas.microsoft.com/office/drawing/2014/main" xmlns="" id="{A4AD765A-A9FC-4380-B5C5-AA23BE3F2EC4}"/>
              </a:ext>
            </a:extLst>
          </p:cNvPr>
          <p:cNvGrpSpPr/>
          <p:nvPr/>
        </p:nvGrpSpPr>
        <p:grpSpPr>
          <a:xfrm>
            <a:off x="3188457" y="1217205"/>
            <a:ext cx="2504839" cy="3373586"/>
            <a:chOff x="3188457" y="1217205"/>
            <a:chExt cx="2504839" cy="3373586"/>
          </a:xfrm>
        </p:grpSpPr>
        <p:sp>
          <p:nvSpPr>
            <p:cNvPr id="166" name="Rectangle 165">
              <a:extLst>
                <a:ext uri="{FF2B5EF4-FFF2-40B4-BE49-F238E27FC236}">
                  <a16:creationId xmlns:a16="http://schemas.microsoft.com/office/drawing/2014/main" xmlns="" id="{187C9854-6707-49B5-AAB0-8B1D104C416C}"/>
                </a:ext>
              </a:extLst>
            </p:cNvPr>
            <p:cNvSpPr/>
            <p:nvPr/>
          </p:nvSpPr>
          <p:spPr>
            <a:xfrm>
              <a:off x="3188457" y="4545072"/>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xmlns="" id="{0F3AED94-9359-4B1F-8C66-3940EF11161C}"/>
                </a:ext>
              </a:extLst>
            </p:cNvPr>
            <p:cNvSpPr/>
            <p:nvPr/>
          </p:nvSpPr>
          <p:spPr>
            <a:xfrm>
              <a:off x="3188457" y="1217205"/>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xmlns="" id="{D0F8E0FA-CCB1-49A3-A9B0-3F4C9A67031D}"/>
              </a:ext>
            </a:extLst>
          </p:cNvPr>
          <p:cNvSpPr/>
          <p:nvPr/>
        </p:nvSpPr>
        <p:spPr>
          <a:xfrm>
            <a:off x="5943601" y="1367030"/>
            <a:ext cx="2214068" cy="73866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smtClean="0">
                <a:ln w="22225">
                  <a:noFill/>
                </a:ln>
                <a:solidFill>
                  <a:srgbClr val="083D65"/>
                </a:solidFill>
                <a:latin typeface="Segoe UI" panose="020B0502040204020203" pitchFamily="34" charset="0"/>
                <a:ea typeface="Open Sans" panose="020B0606030504020204" pitchFamily="34" charset="0"/>
                <a:cs typeface="Segoe UI" panose="020B0502040204020203" pitchFamily="34" charset="0"/>
              </a:rPr>
              <a:t>Dev.3</a:t>
            </a:r>
            <a:endParaRPr kumimoji="0" lang="en-US" sz="4800" b="1" i="0" u="none" strike="noStrike" kern="1200" cap="none" spc="0" normalizeH="0" baseline="0" noProof="0" dirty="0">
              <a:ln w="22225">
                <a:noFill/>
              </a:ln>
              <a:solidFill>
                <a:srgbClr val="083D65"/>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4" name="Rectangle 83">
            <a:extLst>
              <a:ext uri="{FF2B5EF4-FFF2-40B4-BE49-F238E27FC236}">
                <a16:creationId xmlns:a16="http://schemas.microsoft.com/office/drawing/2014/main" xmlns="" id="{8B28A30F-72A1-42C4-A692-7D530C4C9432}"/>
              </a:ext>
            </a:extLst>
          </p:cNvPr>
          <p:cNvSpPr/>
          <p:nvPr/>
        </p:nvSpPr>
        <p:spPr>
          <a:xfrm>
            <a:off x="6521825" y="2215788"/>
            <a:ext cx="883598" cy="276999"/>
          </a:xfrm>
          <a:prstGeom prst="rect">
            <a:avLst/>
          </a:prstGeom>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deadline</a:t>
            </a:r>
            <a:endParaRPr kumimoji="0" lang="en-US" sz="1800" b="0" i="1"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21" name="Rectangle 120">
            <a:extLst>
              <a:ext uri="{FF2B5EF4-FFF2-40B4-BE49-F238E27FC236}">
                <a16:creationId xmlns:a16="http://schemas.microsoft.com/office/drawing/2014/main" xmlns="" id="{8F2E9147-0F90-4A93-A6A8-A2641F87607B}"/>
              </a:ext>
            </a:extLst>
          </p:cNvPr>
          <p:cNvSpPr/>
          <p:nvPr/>
        </p:nvSpPr>
        <p:spPr>
          <a:xfrm>
            <a:off x="6059428" y="2614527"/>
            <a:ext cx="1938573" cy="1723549"/>
          </a:xfrm>
          <a:prstGeom prst="rect">
            <a:avLst/>
          </a:prstGeom>
        </p:spPr>
        <p:txBody>
          <a:bodyPr wrap="square" lIns="0" tIns="0" rIns="0" bIns="0">
            <a:spAutoFit/>
          </a:bodyPr>
          <a:lstStyle/>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a:p>
            <a:pPr marL="285750" lvl="0" indent="-285750">
              <a:lnSpc>
                <a:spcPct val="200000"/>
              </a:lnSpc>
              <a:buFont typeface="Arial" panose="020B0604020202020204" pitchFamily="34" charset="0"/>
              <a:buChar char="•"/>
              <a:defRPr/>
            </a:pPr>
            <a:r>
              <a:rPr lang="en-US" sz="1400" dirty="0">
                <a:solidFill>
                  <a:srgbClr val="083D65"/>
                </a:solidFill>
                <a:latin typeface="Segoe UI" panose="020B0502040204020203" pitchFamily="34" charset="0"/>
                <a:cs typeface="Segoe UI" panose="020B0502040204020203" pitchFamily="34" charset="0"/>
              </a:rPr>
              <a:t>task</a:t>
            </a:r>
          </a:p>
        </p:txBody>
      </p:sp>
      <p:grpSp>
        <p:nvGrpSpPr>
          <p:cNvPr id="215" name="Group 214">
            <a:extLst>
              <a:ext uri="{FF2B5EF4-FFF2-40B4-BE49-F238E27FC236}">
                <a16:creationId xmlns:a16="http://schemas.microsoft.com/office/drawing/2014/main" xmlns="" id="{EBF79B94-9DA8-473D-907F-927F10FFAFC1}"/>
              </a:ext>
            </a:extLst>
          </p:cNvPr>
          <p:cNvGrpSpPr/>
          <p:nvPr/>
        </p:nvGrpSpPr>
        <p:grpSpPr>
          <a:xfrm>
            <a:off x="5776296" y="1217205"/>
            <a:ext cx="2504839" cy="3373586"/>
            <a:chOff x="5776296" y="1217205"/>
            <a:chExt cx="2504839" cy="3373586"/>
          </a:xfrm>
        </p:grpSpPr>
        <p:sp>
          <p:nvSpPr>
            <p:cNvPr id="167" name="Rectangle 166">
              <a:extLst>
                <a:ext uri="{FF2B5EF4-FFF2-40B4-BE49-F238E27FC236}">
                  <a16:creationId xmlns:a16="http://schemas.microsoft.com/office/drawing/2014/main" xmlns="" id="{77D988CC-9B88-413E-93C2-C869C58096EA}"/>
                </a:ext>
              </a:extLst>
            </p:cNvPr>
            <p:cNvSpPr/>
            <p:nvPr/>
          </p:nvSpPr>
          <p:spPr>
            <a:xfrm>
              <a:off x="5776296" y="4545072"/>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xmlns="" id="{533D9528-ECF4-4BA2-B405-B2CEB02B7987}"/>
                </a:ext>
              </a:extLst>
            </p:cNvPr>
            <p:cNvSpPr/>
            <p:nvPr/>
          </p:nvSpPr>
          <p:spPr>
            <a:xfrm>
              <a:off x="5776296" y="1217205"/>
              <a:ext cx="2504839"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xmlns="" id="{B62136CF-26D1-4E3C-A6C7-CF76DF49877A}"/>
              </a:ext>
            </a:extLst>
          </p:cNvPr>
          <p:cNvGrpSpPr/>
          <p:nvPr/>
        </p:nvGrpSpPr>
        <p:grpSpPr>
          <a:xfrm>
            <a:off x="8386621" y="1217205"/>
            <a:ext cx="3134032" cy="3373586"/>
            <a:chOff x="8575598" y="1339841"/>
            <a:chExt cx="2988302" cy="3373586"/>
          </a:xfrm>
        </p:grpSpPr>
        <p:sp>
          <p:nvSpPr>
            <p:cNvPr id="171" name="Rectangle 170">
              <a:extLst>
                <a:ext uri="{FF2B5EF4-FFF2-40B4-BE49-F238E27FC236}">
                  <a16:creationId xmlns:a16="http://schemas.microsoft.com/office/drawing/2014/main" xmlns="" id="{95C9B982-0181-4CF4-8DC6-5A27C0EB2B38}"/>
                </a:ext>
              </a:extLst>
            </p:cNvPr>
            <p:cNvSpPr/>
            <p:nvPr/>
          </p:nvSpPr>
          <p:spPr>
            <a:xfrm>
              <a:off x="8575599" y="4667708"/>
              <a:ext cx="2988301"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xmlns="" id="{6E863F44-D1D6-46E5-928B-2C8B5D8D5E1A}"/>
                </a:ext>
              </a:extLst>
            </p:cNvPr>
            <p:cNvSpPr/>
            <p:nvPr/>
          </p:nvSpPr>
          <p:spPr>
            <a:xfrm>
              <a:off x="8575598" y="1339841"/>
              <a:ext cx="2988301" cy="45719"/>
            </a:xfrm>
            <a:prstGeom prst="rect">
              <a:avLst/>
            </a:prstGeom>
            <a:solidFill>
              <a:srgbClr val="7AC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1" name="Rectangle 80">
            <a:extLst>
              <a:ext uri="{FF2B5EF4-FFF2-40B4-BE49-F238E27FC236}">
                <a16:creationId xmlns:a16="http://schemas.microsoft.com/office/drawing/2014/main" xmlns="" id="{9E872107-4427-4CB1-85DD-A1628A5A5DD7}"/>
              </a:ext>
            </a:extLst>
          </p:cNvPr>
          <p:cNvSpPr/>
          <p:nvPr/>
        </p:nvSpPr>
        <p:spPr>
          <a:xfrm>
            <a:off x="8451712" y="1439378"/>
            <a:ext cx="3003850" cy="61555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5875">
                  <a:noFill/>
                </a:ln>
                <a:solidFill>
                  <a:srgbClr val="083D65"/>
                </a:solidFill>
                <a:effectLst/>
                <a:uLnTx/>
                <a:uFillTx/>
                <a:latin typeface="Segoe UI" panose="020B0502040204020203" pitchFamily="34" charset="0"/>
                <a:ea typeface="+mn-ea"/>
                <a:cs typeface="Segoe UI" panose="020B0502040204020203" pitchFamily="34" charset="0"/>
              </a:rPr>
              <a:t>ACTIVITIES</a:t>
            </a:r>
            <a:endParaRPr kumimoji="0" lang="en-US" sz="4000" b="1" i="0" u="none" strike="noStrike" kern="1200" cap="none" spc="0" normalizeH="0" baseline="0" noProof="0" dirty="0">
              <a:ln w="15875">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63" name="Rectangle 162">
            <a:extLst>
              <a:ext uri="{FF2B5EF4-FFF2-40B4-BE49-F238E27FC236}">
                <a16:creationId xmlns:a16="http://schemas.microsoft.com/office/drawing/2014/main" xmlns="" id="{9A254DE9-97CA-44C9-A491-B8D134E3627F}"/>
              </a:ext>
            </a:extLst>
          </p:cNvPr>
          <p:cNvSpPr/>
          <p:nvPr/>
        </p:nvSpPr>
        <p:spPr>
          <a:xfrm>
            <a:off x="8357593" y="3555141"/>
            <a:ext cx="3277154"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What are the lessons learned?</a:t>
            </a:r>
            <a:endParaRPr kumimoji="0" lang="en-US" sz="1800" b="1"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64" name="Rectangle 163">
            <a:extLst>
              <a:ext uri="{FF2B5EF4-FFF2-40B4-BE49-F238E27FC236}">
                <a16:creationId xmlns:a16="http://schemas.microsoft.com/office/drawing/2014/main" xmlns="" id="{D8FA849A-F78C-4CB5-AF83-DB2B6DE7A67A}"/>
              </a:ext>
            </a:extLst>
          </p:cNvPr>
          <p:cNvSpPr/>
          <p:nvPr/>
        </p:nvSpPr>
        <p:spPr>
          <a:xfrm>
            <a:off x="8797990" y="3876180"/>
            <a:ext cx="2306584" cy="215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83D65"/>
                </a:solidFill>
                <a:effectLst/>
                <a:uLnTx/>
                <a:uFillTx/>
                <a:latin typeface="Segoe UI" panose="020B0502040204020203" pitchFamily="34" charset="0"/>
                <a:ea typeface="+mn-ea"/>
                <a:cs typeface="Segoe UI" panose="020B0502040204020203" pitchFamily="34" charset="0"/>
              </a:rPr>
              <a:t>Brief description</a:t>
            </a:r>
            <a:endParaRPr kumimoji="0" lang="en-US" sz="1400" b="0" i="0" u="none" strike="noStrike" kern="1200" cap="none" spc="0" normalizeH="0" baseline="0" noProof="0" dirty="0">
              <a:ln>
                <a:noFill/>
              </a:ln>
              <a:solidFill>
                <a:srgbClr val="083D65"/>
              </a:solidFill>
              <a:effectLst/>
              <a:uLnTx/>
              <a:uFillTx/>
              <a:latin typeface="Segoe UI" panose="020B0502040204020203" pitchFamily="34" charset="0"/>
              <a:ea typeface="+mn-ea"/>
              <a:cs typeface="Segoe UI" panose="020B0502040204020203" pitchFamily="34" charset="0"/>
            </a:endParaRPr>
          </a:p>
        </p:txBody>
      </p:sp>
      <p:sp>
        <p:nvSpPr>
          <p:cNvPr id="184" name="Rounded Rectangle 109">
            <a:extLst>
              <a:ext uri="{FF2B5EF4-FFF2-40B4-BE49-F238E27FC236}">
                <a16:creationId xmlns:a16="http://schemas.microsoft.com/office/drawing/2014/main" xmlns="" id="{FE924B0A-EE56-47DC-A2B2-4E228E4169C0}"/>
              </a:ext>
            </a:extLst>
          </p:cNvPr>
          <p:cNvSpPr/>
          <p:nvPr/>
        </p:nvSpPr>
        <p:spPr>
          <a:xfrm>
            <a:off x="10744964" y="6914539"/>
            <a:ext cx="2094671" cy="35451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192" name="Group 191">
            <a:extLst>
              <a:ext uri="{FF2B5EF4-FFF2-40B4-BE49-F238E27FC236}">
                <a16:creationId xmlns:a16="http://schemas.microsoft.com/office/drawing/2014/main" xmlns="" id="{1BED403C-A43A-4B47-BB94-C2A67956DCC4}"/>
              </a:ext>
            </a:extLst>
          </p:cNvPr>
          <p:cNvGrpSpPr/>
          <p:nvPr/>
        </p:nvGrpSpPr>
        <p:grpSpPr>
          <a:xfrm>
            <a:off x="-1" y="4941426"/>
            <a:ext cx="12192000" cy="1909138"/>
            <a:chOff x="0" y="4948862"/>
            <a:chExt cx="12192000" cy="1909138"/>
          </a:xfrm>
        </p:grpSpPr>
        <p:sp>
          <p:nvSpPr>
            <p:cNvPr id="193" name="Freeform: Shape 192">
              <a:extLst>
                <a:ext uri="{FF2B5EF4-FFF2-40B4-BE49-F238E27FC236}">
                  <a16:creationId xmlns:a16="http://schemas.microsoft.com/office/drawing/2014/main" xmlns="" id="{45A43FA3-E6AD-4BC1-8F03-3B181CC959C7}"/>
                </a:ext>
              </a:extLst>
            </p:cNvPr>
            <p:cNvSpPr/>
            <p:nvPr/>
          </p:nvSpPr>
          <p:spPr>
            <a:xfrm>
              <a:off x="0" y="4948862"/>
              <a:ext cx="12192000" cy="1909138"/>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A3F741A2-2517-494A-868D-957D47F779A9}"/>
                </a:ext>
              </a:extLst>
            </p:cNvPr>
            <p:cNvSpPr/>
            <p:nvPr/>
          </p:nvSpPr>
          <p:spPr>
            <a:xfrm>
              <a:off x="0" y="5563852"/>
              <a:ext cx="12192000" cy="1294147"/>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1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xmlns="" id="{B545BCDF-AE9B-4A79-AB96-AD1ECE344488}"/>
              </a:ext>
            </a:extLst>
          </p:cNvPr>
          <p:cNvSpPr/>
          <p:nvPr/>
        </p:nvSpPr>
        <p:spPr>
          <a:xfrm>
            <a:off x="4228737" y="5872775"/>
            <a:ext cx="373454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More data available at </a:t>
            </a:r>
            <a:r>
              <a:rPr kumimoji="0" lang="en-US" sz="1800" b="1" i="0" u="none" strike="noStrike" kern="1200" cap="none" spc="0" normalizeH="0" baseline="0" noProof="0" dirty="0" smtClean="0">
                <a:ln>
                  <a:noFill/>
                </a:ln>
                <a:solidFill>
                  <a:srgbClr val="083D65"/>
                </a:solidFill>
                <a:effectLst/>
                <a:uLnTx/>
                <a:uFillTx/>
                <a:latin typeface="Segoe UI" panose="020B0502040204020203" pitchFamily="34" charset="0"/>
                <a:ea typeface="Open Sans Light"/>
                <a:cs typeface="Segoe UI" panose="020B0502040204020203" pitchFamily="34" charset="0"/>
                <a:sym typeface="Open Sans Light"/>
              </a:rPr>
              <a:t>bluewbc.eu</a:t>
            </a:r>
            <a:endParaRPr kumimoji="0" lang="en-US" sz="1600" b="1" i="0" u="none" strike="noStrike" kern="1200" cap="none" spc="0" normalizeH="0" baseline="0" noProof="0" dirty="0">
              <a:ln>
                <a:noFill/>
              </a:ln>
              <a:solidFill>
                <a:srgbClr val="083D65"/>
              </a:solidFill>
              <a:effectLst/>
              <a:uLnTx/>
              <a:uFillTx/>
              <a:latin typeface="Segoe UI" panose="020B0502040204020203" pitchFamily="34" charset="0"/>
              <a:cs typeface="Segoe UI" panose="020B0502040204020203" pitchFamily="34" charset="0"/>
            </a:endParaRPr>
          </a:p>
        </p:txBody>
      </p:sp>
      <p:pic>
        <p:nvPicPr>
          <p:cNvPr id="32" name="Picture 31" descr="Logo-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grpSp>
        <p:nvGrpSpPr>
          <p:cNvPr id="33" name="Group 32">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34"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a:xfrm>
            <a:off x="4724400" y="6356350"/>
            <a:ext cx="2743200" cy="365125"/>
          </a:xfrm>
        </p:spPr>
        <p:txBody>
          <a:bodyPr/>
          <a:lstStyle/>
          <a:p>
            <a:r>
              <a:rPr lang="en-US" dirty="0">
                <a:solidFill>
                  <a:schemeClr val="tx1"/>
                </a:solidFill>
              </a:rPr>
              <a:t>4</a:t>
            </a:r>
          </a:p>
        </p:txBody>
      </p:sp>
      <p:pic>
        <p:nvPicPr>
          <p:cNvPr id="37" name="Picture 8" descr="https://eacea.ec.europa.eu/sites/eacea-site/files/logosbeneficaireserasmusleft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820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latin typeface="+mj-lt"/>
              <a:cs typeface="Segoe UI Semibold" panose="020B0702040204020203" pitchFamily="34" charset="0"/>
            </a:endParaRPr>
          </a:p>
        </p:txBody>
      </p:sp>
      <p:cxnSp>
        <p:nvCxnSpPr>
          <p:cNvPr id="30" name="Straight Connector 29">
            <a:extLst>
              <a:ext uri="{FF2B5EF4-FFF2-40B4-BE49-F238E27FC236}">
                <a16:creationId xmlns:a16="http://schemas.microsoft.com/office/drawing/2014/main" xmlns="" id="{24213B26-FC29-4642-B151-D2B24FB55424}"/>
              </a:ext>
            </a:extLst>
          </p:cNvPr>
          <p:cNvCxnSpPr/>
          <p:nvPr/>
        </p:nvCxnSpPr>
        <p:spPr>
          <a:xfrm>
            <a:off x="1504950" y="222006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C2F00EDD-C211-452A-8B9A-DC9F8283ABC2}"/>
              </a:ext>
            </a:extLst>
          </p:cNvPr>
          <p:cNvSpPr txBox="1"/>
          <p:nvPr/>
        </p:nvSpPr>
        <p:spPr>
          <a:xfrm>
            <a:off x="2569031" y="1600789"/>
            <a:ext cx="7053940" cy="369332"/>
          </a:xfrm>
          <a:prstGeom prst="rect">
            <a:avLst/>
          </a:prstGeom>
          <a:noFill/>
        </p:spPr>
        <p:txBody>
          <a:bodyPr wrap="square" lIns="0" tIns="0" rIns="0" bIns="0" rtlCol="0">
            <a:spAutoFit/>
          </a:bodyPr>
          <a:lstStyle/>
          <a:p>
            <a:pPr algn="ctr"/>
            <a:r>
              <a:rPr lang="en-US" sz="2400" dirty="0"/>
              <a:t>Created uncontested market space</a:t>
            </a:r>
          </a:p>
        </p:txBody>
      </p:sp>
      <p:cxnSp>
        <p:nvCxnSpPr>
          <p:cNvPr id="32" name="Straight Connector 31">
            <a:extLst>
              <a:ext uri="{FF2B5EF4-FFF2-40B4-BE49-F238E27FC236}">
                <a16:creationId xmlns:a16="http://schemas.microsoft.com/office/drawing/2014/main" xmlns="" id="{D258C382-E3C8-44D3-A0C0-C11A633F50FF}"/>
              </a:ext>
            </a:extLst>
          </p:cNvPr>
          <p:cNvCxnSpPr/>
          <p:nvPr/>
        </p:nvCxnSpPr>
        <p:spPr>
          <a:xfrm>
            <a:off x="1504950" y="308928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DE94420-3B35-4966-B555-1EF5987CE052}"/>
              </a:ext>
            </a:extLst>
          </p:cNvPr>
          <p:cNvSpPr txBox="1"/>
          <p:nvPr/>
        </p:nvSpPr>
        <p:spPr>
          <a:xfrm>
            <a:off x="2569031" y="2470009"/>
            <a:ext cx="7053940" cy="369332"/>
          </a:xfrm>
          <a:prstGeom prst="rect">
            <a:avLst/>
          </a:prstGeom>
          <a:noFill/>
        </p:spPr>
        <p:txBody>
          <a:bodyPr wrap="square" lIns="0" tIns="0" rIns="0" bIns="0" rtlCol="0">
            <a:spAutoFit/>
          </a:bodyPr>
          <a:lstStyle/>
          <a:p>
            <a:pPr algn="ctr"/>
            <a:r>
              <a:rPr lang="en-US" sz="2400" dirty="0"/>
              <a:t>Make the competition irrelevant</a:t>
            </a:r>
          </a:p>
        </p:txBody>
      </p:sp>
      <p:cxnSp>
        <p:nvCxnSpPr>
          <p:cNvPr id="34" name="Straight Connector 33">
            <a:extLst>
              <a:ext uri="{FF2B5EF4-FFF2-40B4-BE49-F238E27FC236}">
                <a16:creationId xmlns:a16="http://schemas.microsoft.com/office/drawing/2014/main" xmlns="" id="{1FA0D869-55E3-4993-9313-59955281042A}"/>
              </a:ext>
            </a:extLst>
          </p:cNvPr>
          <p:cNvCxnSpPr/>
          <p:nvPr/>
        </p:nvCxnSpPr>
        <p:spPr>
          <a:xfrm>
            <a:off x="1504950" y="395850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2FCAB809-1030-479C-B83E-8755B8F2C329}"/>
              </a:ext>
            </a:extLst>
          </p:cNvPr>
          <p:cNvSpPr txBox="1"/>
          <p:nvPr/>
        </p:nvSpPr>
        <p:spPr>
          <a:xfrm>
            <a:off x="2569031" y="3339229"/>
            <a:ext cx="7053940" cy="369332"/>
          </a:xfrm>
          <a:prstGeom prst="rect">
            <a:avLst/>
          </a:prstGeom>
          <a:noFill/>
        </p:spPr>
        <p:txBody>
          <a:bodyPr wrap="square" lIns="0" tIns="0" rIns="0" bIns="0" rtlCol="0">
            <a:spAutoFit/>
          </a:bodyPr>
          <a:lstStyle/>
          <a:p>
            <a:pPr algn="ctr"/>
            <a:r>
              <a:rPr lang="en-US" sz="2400" dirty="0"/>
              <a:t>Create and capture new demand</a:t>
            </a:r>
          </a:p>
        </p:txBody>
      </p:sp>
      <p:cxnSp>
        <p:nvCxnSpPr>
          <p:cNvPr id="36" name="Straight Connector 35">
            <a:extLst>
              <a:ext uri="{FF2B5EF4-FFF2-40B4-BE49-F238E27FC236}">
                <a16:creationId xmlns:a16="http://schemas.microsoft.com/office/drawing/2014/main" xmlns="" id="{7B39932C-7AC2-43A9-AFA6-EC3AADFE755B}"/>
              </a:ext>
            </a:extLst>
          </p:cNvPr>
          <p:cNvCxnSpPr/>
          <p:nvPr/>
        </p:nvCxnSpPr>
        <p:spPr>
          <a:xfrm>
            <a:off x="1504950" y="4827725"/>
            <a:ext cx="91821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B3A8ED93-7CC2-44B8-9296-33F82AD5EDAF}"/>
              </a:ext>
            </a:extLst>
          </p:cNvPr>
          <p:cNvSpPr txBox="1"/>
          <p:nvPr/>
        </p:nvSpPr>
        <p:spPr>
          <a:xfrm>
            <a:off x="2569031" y="4208449"/>
            <a:ext cx="7053940" cy="369332"/>
          </a:xfrm>
          <a:prstGeom prst="rect">
            <a:avLst/>
          </a:prstGeom>
          <a:noFill/>
        </p:spPr>
        <p:txBody>
          <a:bodyPr wrap="square" lIns="0" tIns="0" rIns="0" bIns="0" rtlCol="0">
            <a:spAutoFit/>
          </a:bodyPr>
          <a:lstStyle/>
          <a:p>
            <a:pPr algn="ctr"/>
            <a:r>
              <a:rPr lang="en-US" sz="2400" dirty="0"/>
              <a:t>Break the value-cost trade-off</a:t>
            </a:r>
          </a:p>
        </p:txBody>
      </p:sp>
      <p:sp>
        <p:nvSpPr>
          <p:cNvPr id="39" name="TextBox 38">
            <a:extLst>
              <a:ext uri="{FF2B5EF4-FFF2-40B4-BE49-F238E27FC236}">
                <a16:creationId xmlns:a16="http://schemas.microsoft.com/office/drawing/2014/main" xmlns="" id="{EB8B5ED1-6F59-4ECB-85AE-03C4DDA3B713}"/>
              </a:ext>
            </a:extLst>
          </p:cNvPr>
          <p:cNvSpPr txBox="1"/>
          <p:nvPr/>
        </p:nvSpPr>
        <p:spPr>
          <a:xfrm>
            <a:off x="2569031" y="5077666"/>
            <a:ext cx="7053940" cy="738664"/>
          </a:xfrm>
          <a:prstGeom prst="rect">
            <a:avLst/>
          </a:prstGeom>
          <a:noFill/>
        </p:spPr>
        <p:txBody>
          <a:bodyPr wrap="square" lIns="0" tIns="0" rIns="0" bIns="0" rtlCol="0">
            <a:spAutoFit/>
          </a:bodyPr>
          <a:lstStyle/>
          <a:p>
            <a:pPr algn="ctr"/>
            <a:r>
              <a:rPr lang="en-US" sz="2400" dirty="0"/>
              <a:t>Align the whole system of a firm’s activities in pursuit of differentiation and low cost</a:t>
            </a:r>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5</a:t>
            </a:fld>
            <a:endParaRPr lang="en-US" dirty="0">
              <a:solidFill>
                <a:schemeClr val="tx1"/>
              </a:solidFill>
            </a:endParaRPr>
          </a:p>
        </p:txBody>
      </p:sp>
      <p:pic>
        <p:nvPicPr>
          <p:cNvPr id="19" name="Picture 18"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20"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62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46BDEA3-2668-46CF-9275-89489AAAD99B}"/>
              </a:ext>
            </a:extLst>
          </p:cNvPr>
          <p:cNvSpPr/>
          <p:nvPr/>
        </p:nvSpPr>
        <p:spPr>
          <a:xfrm>
            <a:off x="13447" y="1565727"/>
            <a:ext cx="12192000" cy="3691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51255049-693C-4D88-A263-A00FEB6A0C44}"/>
              </a:ext>
            </a:extLst>
          </p:cNvPr>
          <p:cNvGrpSpPr/>
          <p:nvPr/>
        </p:nvGrpSpPr>
        <p:grpSpPr>
          <a:xfrm>
            <a:off x="643504" y="1140651"/>
            <a:ext cx="3434896" cy="4541758"/>
            <a:chOff x="435429" y="1545771"/>
            <a:chExt cx="3434896" cy="4541758"/>
          </a:xfrm>
        </p:grpSpPr>
        <p:sp>
          <p:nvSpPr>
            <p:cNvPr id="7" name="Rectangle 6">
              <a:extLst>
                <a:ext uri="{FF2B5EF4-FFF2-40B4-BE49-F238E27FC236}">
                  <a16:creationId xmlns:a16="http://schemas.microsoft.com/office/drawing/2014/main" xmlns="" id="{DA454EE8-92C3-4594-9BBE-592A70C4D536}"/>
                </a:ext>
              </a:extLst>
            </p:cNvPr>
            <p:cNvSpPr/>
            <p:nvPr/>
          </p:nvSpPr>
          <p:spPr>
            <a:xfrm>
              <a:off x="435429" y="1545771"/>
              <a:ext cx="3207657" cy="4541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xmlns="" id="{9882764B-AB25-499D-97D5-4D98915531D3}"/>
                </a:ext>
              </a:extLst>
            </p:cNvPr>
            <p:cNvSpPr/>
            <p:nvPr/>
          </p:nvSpPr>
          <p:spPr>
            <a:xfrm>
              <a:off x="3643086" y="1545771"/>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xmlns="" id="{2E5279F1-DD05-4C79-864E-1D96A6D41FD7}"/>
                </a:ext>
              </a:extLst>
            </p:cNvPr>
            <p:cNvSpPr/>
            <p:nvPr/>
          </p:nvSpPr>
          <p:spPr>
            <a:xfrm flipV="1">
              <a:off x="3643086" y="5662453"/>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xmlns="" id="{164AA007-AF48-4F4E-8E74-55E42D8CB515}"/>
              </a:ext>
            </a:extLst>
          </p:cNvPr>
          <p:cNvSpPr/>
          <p:nvPr/>
        </p:nvSpPr>
        <p:spPr>
          <a:xfrm>
            <a:off x="4492171" y="1140651"/>
            <a:ext cx="3207657" cy="45417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xmlns="" id="{8F72F26C-D59F-4AB0-A4FE-C89C8262A4C3}"/>
              </a:ext>
            </a:extLst>
          </p:cNvPr>
          <p:cNvSpPr txBox="1"/>
          <p:nvPr/>
        </p:nvSpPr>
        <p:spPr>
          <a:xfrm>
            <a:off x="4603809" y="2765983"/>
            <a:ext cx="2857500" cy="1969770"/>
          </a:xfrm>
          <a:prstGeom prst="rect">
            <a:avLst/>
          </a:prstGeom>
          <a:noFill/>
        </p:spPr>
        <p:txBody>
          <a:bodyPr wrap="square" lIns="0" tIns="0" rIns="0" bIns="0" rtlCol="0">
            <a:spAutoFit/>
          </a:bodyPr>
          <a:lstStyle/>
          <a:p>
            <a:pPr algn="ct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sed</a:t>
            </a:r>
            <a:r>
              <a:rPr lang="en-US" sz="1600" dirty="0">
                <a:solidFill>
                  <a:schemeClr val="bg1"/>
                </a:solidFill>
              </a:rPr>
              <a:t> do </a:t>
            </a:r>
            <a:r>
              <a:rPr lang="en-US" sz="1600" dirty="0" err="1">
                <a:solidFill>
                  <a:schemeClr val="bg1"/>
                </a:solidFill>
              </a:rPr>
              <a:t>eiusmod</a:t>
            </a:r>
            <a:r>
              <a:rPr lang="en-US" sz="1600" dirty="0">
                <a:solidFill>
                  <a:schemeClr val="bg1"/>
                </a:solidFill>
              </a:rPr>
              <a:t> </a:t>
            </a:r>
            <a:r>
              <a:rPr lang="en-US" sz="1600" dirty="0" err="1">
                <a:solidFill>
                  <a:schemeClr val="bg1"/>
                </a:solidFill>
              </a:rPr>
              <a:t>tempor</a:t>
            </a:r>
            <a:r>
              <a:rPr lang="en-US" sz="1600" dirty="0">
                <a:solidFill>
                  <a:schemeClr val="bg1"/>
                </a:solidFill>
              </a:rPr>
              <a:t> </a:t>
            </a:r>
            <a:r>
              <a:rPr lang="en-US" sz="1600" dirty="0" err="1">
                <a:solidFill>
                  <a:schemeClr val="bg1"/>
                </a:solidFill>
              </a:rPr>
              <a:t>incididunt</a:t>
            </a:r>
            <a:r>
              <a:rPr lang="en-US" sz="1600" dirty="0">
                <a:solidFill>
                  <a:schemeClr val="bg1"/>
                </a:solidFill>
              </a:rPr>
              <a:t> </a:t>
            </a:r>
            <a:r>
              <a:rPr lang="en-US" sz="1600" dirty="0" err="1">
                <a:solidFill>
                  <a:schemeClr val="bg1"/>
                </a:solidFill>
              </a:rPr>
              <a:t>ut</a:t>
            </a:r>
            <a:r>
              <a:rPr lang="en-US" sz="1600" dirty="0">
                <a:solidFill>
                  <a:schemeClr val="bg1"/>
                </a:solidFill>
              </a:rPr>
              <a:t> </a:t>
            </a:r>
            <a:r>
              <a:rPr lang="en-US" sz="1600" dirty="0" err="1">
                <a:solidFill>
                  <a:schemeClr val="bg1"/>
                </a:solidFill>
              </a:rPr>
              <a:t>labore</a:t>
            </a:r>
            <a:r>
              <a:rPr lang="en-US" sz="1600" dirty="0">
                <a:solidFill>
                  <a:schemeClr val="bg1"/>
                </a:solidFill>
              </a:rPr>
              <a:t> et dolore magna </a:t>
            </a:r>
            <a:r>
              <a:rPr lang="en-US" sz="1600" dirty="0" err="1">
                <a:solidFill>
                  <a:schemeClr val="bg1"/>
                </a:solidFill>
              </a:rPr>
              <a:t>aliqua</a:t>
            </a:r>
            <a:r>
              <a:rPr lang="en-US" sz="1600" dirty="0">
                <a:solidFill>
                  <a:schemeClr val="bg1"/>
                </a:solidFill>
              </a:rPr>
              <a:t>. Ut </a:t>
            </a:r>
            <a:r>
              <a:rPr lang="en-US" sz="1600" dirty="0" err="1">
                <a:solidFill>
                  <a:schemeClr val="bg1"/>
                </a:solidFill>
              </a:rPr>
              <a:t>enim</a:t>
            </a:r>
            <a:r>
              <a:rPr lang="en-US" sz="1600" dirty="0">
                <a:solidFill>
                  <a:schemeClr val="bg1"/>
                </a:solidFill>
              </a:rPr>
              <a:t> ad minim </a:t>
            </a:r>
            <a:r>
              <a:rPr lang="en-US" sz="1600" dirty="0" err="1">
                <a:solidFill>
                  <a:schemeClr val="bg1"/>
                </a:solidFill>
              </a:rPr>
              <a:t>veniam</a:t>
            </a:r>
            <a:r>
              <a:rPr lang="en-US" sz="1600" dirty="0">
                <a:solidFill>
                  <a:schemeClr val="bg1"/>
                </a:solidFill>
              </a:rPr>
              <a:t>, </a:t>
            </a:r>
            <a:r>
              <a:rPr lang="en-US" sz="1600" dirty="0" err="1">
                <a:solidFill>
                  <a:schemeClr val="bg1"/>
                </a:solidFill>
              </a:rPr>
              <a:t>quis</a:t>
            </a:r>
            <a:r>
              <a:rPr lang="en-US" sz="1600" dirty="0">
                <a:solidFill>
                  <a:schemeClr val="bg1"/>
                </a:solidFill>
              </a:rPr>
              <a:t> </a:t>
            </a:r>
            <a:r>
              <a:rPr lang="en-US" sz="1600" dirty="0" err="1">
                <a:solidFill>
                  <a:schemeClr val="bg1"/>
                </a:solidFill>
              </a:rPr>
              <a:t>nostrud</a:t>
            </a:r>
            <a:r>
              <a:rPr lang="en-US" sz="1600" dirty="0">
                <a:solidFill>
                  <a:schemeClr val="bg1"/>
                </a:solidFill>
              </a:rPr>
              <a:t> exercitation </a:t>
            </a:r>
            <a:r>
              <a:rPr lang="en-US" sz="1600" dirty="0" err="1">
                <a:solidFill>
                  <a:schemeClr val="bg1"/>
                </a:solidFill>
              </a:rPr>
              <a:t>ullamco</a:t>
            </a:r>
            <a:r>
              <a:rPr lang="en-US" sz="1600" dirty="0">
                <a:solidFill>
                  <a:schemeClr val="bg1"/>
                </a:solidFill>
              </a:rPr>
              <a:t> </a:t>
            </a:r>
            <a:r>
              <a:rPr lang="en-US" sz="1600" dirty="0" err="1">
                <a:solidFill>
                  <a:schemeClr val="bg1"/>
                </a:solidFill>
              </a:rPr>
              <a:t>laboris</a:t>
            </a:r>
            <a:r>
              <a:rPr lang="en-US" sz="1600" dirty="0">
                <a:solidFill>
                  <a:schemeClr val="bg1"/>
                </a:solidFill>
              </a:rPr>
              <a:t> nisi </a:t>
            </a:r>
            <a:r>
              <a:rPr lang="en-US" sz="1600" dirty="0" err="1">
                <a:solidFill>
                  <a:schemeClr val="bg1"/>
                </a:solidFill>
              </a:rPr>
              <a:t>ut</a:t>
            </a:r>
            <a:r>
              <a:rPr lang="en-US" sz="1600" dirty="0">
                <a:solidFill>
                  <a:schemeClr val="bg1"/>
                </a:solidFill>
              </a:rPr>
              <a:t> </a:t>
            </a:r>
            <a:r>
              <a:rPr lang="en-US" sz="1600" dirty="0" err="1">
                <a:solidFill>
                  <a:schemeClr val="bg1"/>
                </a:solidFill>
              </a:rPr>
              <a:t>aliquip</a:t>
            </a:r>
            <a:r>
              <a:rPr lang="en-US" sz="1600" dirty="0">
                <a:solidFill>
                  <a:schemeClr val="bg1"/>
                </a:solidFill>
              </a:rPr>
              <a:t> ex </a:t>
            </a:r>
            <a:r>
              <a:rPr lang="en-US" sz="1600" dirty="0" err="1">
                <a:solidFill>
                  <a:schemeClr val="bg1"/>
                </a:solidFill>
              </a:rPr>
              <a:t>ea</a:t>
            </a:r>
            <a:r>
              <a:rPr lang="en-US" sz="1600" dirty="0">
                <a:solidFill>
                  <a:schemeClr val="bg1"/>
                </a:solidFill>
              </a:rPr>
              <a:t> </a:t>
            </a:r>
            <a:r>
              <a:rPr lang="en-US" sz="1600" dirty="0" err="1">
                <a:solidFill>
                  <a:schemeClr val="bg1"/>
                </a:solidFill>
              </a:rPr>
              <a:t>commodo</a:t>
            </a:r>
            <a:r>
              <a:rPr lang="en-US" sz="1600" dirty="0">
                <a:solidFill>
                  <a:schemeClr val="bg1"/>
                </a:solidFill>
              </a:rPr>
              <a:t> </a:t>
            </a:r>
            <a:r>
              <a:rPr lang="en-US" sz="1600" dirty="0" err="1">
                <a:solidFill>
                  <a:schemeClr val="bg1"/>
                </a:solidFill>
              </a:rPr>
              <a:t>consequat</a:t>
            </a:r>
            <a:r>
              <a:rPr lang="en-US" sz="1600" dirty="0">
                <a:solidFill>
                  <a:schemeClr val="bg1"/>
                </a:solidFill>
              </a:rPr>
              <a:t>. </a:t>
            </a:r>
          </a:p>
        </p:txBody>
      </p:sp>
      <p:grpSp>
        <p:nvGrpSpPr>
          <p:cNvPr id="50" name="Group 49">
            <a:extLst>
              <a:ext uri="{FF2B5EF4-FFF2-40B4-BE49-F238E27FC236}">
                <a16:creationId xmlns:a16="http://schemas.microsoft.com/office/drawing/2014/main" xmlns="" id="{C1802716-8BAC-4B2D-BDBB-B38DA7167135}"/>
              </a:ext>
            </a:extLst>
          </p:cNvPr>
          <p:cNvGrpSpPr/>
          <p:nvPr/>
        </p:nvGrpSpPr>
        <p:grpSpPr>
          <a:xfrm flipH="1">
            <a:off x="8113599" y="1140651"/>
            <a:ext cx="3434896" cy="4541758"/>
            <a:chOff x="435429" y="1545771"/>
            <a:chExt cx="3434896" cy="4541758"/>
          </a:xfrm>
        </p:grpSpPr>
        <p:sp>
          <p:nvSpPr>
            <p:cNvPr id="51" name="Rectangle 50">
              <a:extLst>
                <a:ext uri="{FF2B5EF4-FFF2-40B4-BE49-F238E27FC236}">
                  <a16:creationId xmlns:a16="http://schemas.microsoft.com/office/drawing/2014/main" xmlns="" id="{4A3C9208-77DC-44DD-97BA-6A2468A60458}"/>
                </a:ext>
              </a:extLst>
            </p:cNvPr>
            <p:cNvSpPr/>
            <p:nvPr/>
          </p:nvSpPr>
          <p:spPr>
            <a:xfrm>
              <a:off x="435429" y="1545771"/>
              <a:ext cx="3207657" cy="45417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a16="http://schemas.microsoft.com/office/drawing/2014/main" xmlns="" id="{197B12A3-7A50-459C-A643-E07F09DBCA86}"/>
                </a:ext>
              </a:extLst>
            </p:cNvPr>
            <p:cNvSpPr/>
            <p:nvPr/>
          </p:nvSpPr>
          <p:spPr>
            <a:xfrm>
              <a:off x="3643086" y="1545771"/>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52">
              <a:extLst>
                <a:ext uri="{FF2B5EF4-FFF2-40B4-BE49-F238E27FC236}">
                  <a16:creationId xmlns:a16="http://schemas.microsoft.com/office/drawing/2014/main" xmlns="" id="{3F8A8B79-AE52-42A9-8AAA-075448C32CBC}"/>
                </a:ext>
              </a:extLst>
            </p:cNvPr>
            <p:cNvSpPr/>
            <p:nvPr/>
          </p:nvSpPr>
          <p:spPr>
            <a:xfrm flipV="1">
              <a:off x="3643086" y="5662453"/>
              <a:ext cx="227239" cy="42507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latin typeface="+mj-lt"/>
              <a:cs typeface="Segoe UI Semibold" panose="020B0702040204020203" pitchFamily="34" charset="0"/>
            </a:endParaRPr>
          </a:p>
        </p:txBody>
      </p:sp>
      <p:sp>
        <p:nvSpPr>
          <p:cNvPr id="31" name="TextBox 30">
            <a:extLst>
              <a:ext uri="{FF2B5EF4-FFF2-40B4-BE49-F238E27FC236}">
                <a16:creationId xmlns:a16="http://schemas.microsoft.com/office/drawing/2014/main" xmlns="" id="{C2F00EDD-C211-452A-8B9A-DC9F8283ABC2}"/>
              </a:ext>
            </a:extLst>
          </p:cNvPr>
          <p:cNvSpPr txBox="1"/>
          <p:nvPr/>
        </p:nvSpPr>
        <p:spPr>
          <a:xfrm>
            <a:off x="2476451" y="5932351"/>
            <a:ext cx="7053940" cy="307777"/>
          </a:xfrm>
          <a:prstGeom prst="rect">
            <a:avLst/>
          </a:prstGeom>
          <a:noFill/>
        </p:spPr>
        <p:txBody>
          <a:bodyPr wrap="square" lIns="0" tIns="0" rIns="0" bIns="0" rtlCol="0">
            <a:spAutoFit/>
          </a:bodyPr>
          <a:lstStyle/>
          <a:p>
            <a:pPr algn="ctr"/>
            <a:r>
              <a:rPr lang="en-US" sz="2000" dirty="0" smtClean="0"/>
              <a:t>Some conclusions!</a:t>
            </a:r>
            <a:endParaRPr lang="en-US" sz="2000" dirty="0"/>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6</a:t>
            </a:fld>
            <a:endParaRPr lang="en-US">
              <a:solidFill>
                <a:schemeClr val="tx1"/>
              </a:solidFill>
            </a:endParaRPr>
          </a:p>
        </p:txBody>
      </p:sp>
      <p:sp>
        <p:nvSpPr>
          <p:cNvPr id="25" name="TextBox 24">
            <a:extLst>
              <a:ext uri="{FF2B5EF4-FFF2-40B4-BE49-F238E27FC236}">
                <a16:creationId xmlns:a16="http://schemas.microsoft.com/office/drawing/2014/main" xmlns="" id="{36173B2A-C918-4BEE-B6AF-319AC93AC305}"/>
              </a:ext>
            </a:extLst>
          </p:cNvPr>
          <p:cNvSpPr txBox="1"/>
          <p:nvPr/>
        </p:nvSpPr>
        <p:spPr>
          <a:xfrm>
            <a:off x="818582" y="2761960"/>
            <a:ext cx="2857500" cy="1969770"/>
          </a:xfrm>
          <a:prstGeom prst="rect">
            <a:avLst/>
          </a:prstGeom>
          <a:noFill/>
        </p:spPr>
        <p:txBody>
          <a:bodyPr wrap="square" lIns="0" tIns="0" rIns="0" bIns="0" rtlCol="0">
            <a:spAutoFit/>
          </a:bodyPr>
          <a:lstStyle/>
          <a:p>
            <a:pPr algn="ct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sed</a:t>
            </a:r>
            <a:r>
              <a:rPr lang="en-US" sz="1600" dirty="0">
                <a:solidFill>
                  <a:schemeClr val="bg1"/>
                </a:solidFill>
              </a:rPr>
              <a:t> do </a:t>
            </a:r>
            <a:r>
              <a:rPr lang="en-US" sz="1600" dirty="0" err="1">
                <a:solidFill>
                  <a:schemeClr val="bg1"/>
                </a:solidFill>
              </a:rPr>
              <a:t>eiusmod</a:t>
            </a:r>
            <a:r>
              <a:rPr lang="en-US" sz="1600" dirty="0">
                <a:solidFill>
                  <a:schemeClr val="bg1"/>
                </a:solidFill>
              </a:rPr>
              <a:t> </a:t>
            </a:r>
            <a:r>
              <a:rPr lang="en-US" sz="1600" dirty="0" err="1">
                <a:solidFill>
                  <a:schemeClr val="bg1"/>
                </a:solidFill>
              </a:rPr>
              <a:t>tempor</a:t>
            </a:r>
            <a:r>
              <a:rPr lang="en-US" sz="1600" dirty="0">
                <a:solidFill>
                  <a:schemeClr val="bg1"/>
                </a:solidFill>
              </a:rPr>
              <a:t> </a:t>
            </a:r>
            <a:r>
              <a:rPr lang="en-US" sz="1600" dirty="0" err="1">
                <a:solidFill>
                  <a:schemeClr val="bg1"/>
                </a:solidFill>
              </a:rPr>
              <a:t>incididunt</a:t>
            </a:r>
            <a:r>
              <a:rPr lang="en-US" sz="1600" dirty="0">
                <a:solidFill>
                  <a:schemeClr val="bg1"/>
                </a:solidFill>
              </a:rPr>
              <a:t> </a:t>
            </a:r>
            <a:r>
              <a:rPr lang="en-US" sz="1600" dirty="0" err="1">
                <a:solidFill>
                  <a:schemeClr val="bg1"/>
                </a:solidFill>
              </a:rPr>
              <a:t>ut</a:t>
            </a:r>
            <a:r>
              <a:rPr lang="en-US" sz="1600" dirty="0">
                <a:solidFill>
                  <a:schemeClr val="bg1"/>
                </a:solidFill>
              </a:rPr>
              <a:t> </a:t>
            </a:r>
            <a:r>
              <a:rPr lang="en-US" sz="1600" dirty="0" err="1">
                <a:solidFill>
                  <a:schemeClr val="bg1"/>
                </a:solidFill>
              </a:rPr>
              <a:t>labore</a:t>
            </a:r>
            <a:r>
              <a:rPr lang="en-US" sz="1600" dirty="0">
                <a:solidFill>
                  <a:schemeClr val="bg1"/>
                </a:solidFill>
              </a:rPr>
              <a:t> et dolore magna </a:t>
            </a:r>
            <a:r>
              <a:rPr lang="en-US" sz="1600" dirty="0" err="1">
                <a:solidFill>
                  <a:schemeClr val="bg1"/>
                </a:solidFill>
              </a:rPr>
              <a:t>aliqua</a:t>
            </a:r>
            <a:r>
              <a:rPr lang="en-US" sz="1600" dirty="0">
                <a:solidFill>
                  <a:schemeClr val="bg1"/>
                </a:solidFill>
              </a:rPr>
              <a:t>. Ut </a:t>
            </a:r>
            <a:r>
              <a:rPr lang="en-US" sz="1600" dirty="0" err="1">
                <a:solidFill>
                  <a:schemeClr val="bg1"/>
                </a:solidFill>
              </a:rPr>
              <a:t>enim</a:t>
            </a:r>
            <a:r>
              <a:rPr lang="en-US" sz="1600" dirty="0">
                <a:solidFill>
                  <a:schemeClr val="bg1"/>
                </a:solidFill>
              </a:rPr>
              <a:t> ad minim </a:t>
            </a:r>
            <a:r>
              <a:rPr lang="en-US" sz="1600" dirty="0" err="1">
                <a:solidFill>
                  <a:schemeClr val="bg1"/>
                </a:solidFill>
              </a:rPr>
              <a:t>veniam</a:t>
            </a:r>
            <a:r>
              <a:rPr lang="en-US" sz="1600" dirty="0">
                <a:solidFill>
                  <a:schemeClr val="bg1"/>
                </a:solidFill>
              </a:rPr>
              <a:t>, </a:t>
            </a:r>
            <a:r>
              <a:rPr lang="en-US" sz="1600" dirty="0" err="1">
                <a:solidFill>
                  <a:schemeClr val="bg1"/>
                </a:solidFill>
              </a:rPr>
              <a:t>quis</a:t>
            </a:r>
            <a:r>
              <a:rPr lang="en-US" sz="1600" dirty="0">
                <a:solidFill>
                  <a:schemeClr val="bg1"/>
                </a:solidFill>
              </a:rPr>
              <a:t> </a:t>
            </a:r>
            <a:r>
              <a:rPr lang="en-US" sz="1600" dirty="0" err="1">
                <a:solidFill>
                  <a:schemeClr val="bg1"/>
                </a:solidFill>
              </a:rPr>
              <a:t>nostrud</a:t>
            </a:r>
            <a:r>
              <a:rPr lang="en-US" sz="1600" dirty="0">
                <a:solidFill>
                  <a:schemeClr val="bg1"/>
                </a:solidFill>
              </a:rPr>
              <a:t> exercitation </a:t>
            </a:r>
            <a:r>
              <a:rPr lang="en-US" sz="1600" dirty="0" err="1">
                <a:solidFill>
                  <a:schemeClr val="bg1"/>
                </a:solidFill>
              </a:rPr>
              <a:t>ullamco</a:t>
            </a:r>
            <a:r>
              <a:rPr lang="en-US" sz="1600" dirty="0">
                <a:solidFill>
                  <a:schemeClr val="bg1"/>
                </a:solidFill>
              </a:rPr>
              <a:t> </a:t>
            </a:r>
            <a:r>
              <a:rPr lang="en-US" sz="1600" dirty="0" err="1">
                <a:solidFill>
                  <a:schemeClr val="bg1"/>
                </a:solidFill>
              </a:rPr>
              <a:t>laboris</a:t>
            </a:r>
            <a:r>
              <a:rPr lang="en-US" sz="1600" dirty="0">
                <a:solidFill>
                  <a:schemeClr val="bg1"/>
                </a:solidFill>
              </a:rPr>
              <a:t> nisi </a:t>
            </a:r>
            <a:r>
              <a:rPr lang="en-US" sz="1600" dirty="0" err="1">
                <a:solidFill>
                  <a:schemeClr val="bg1"/>
                </a:solidFill>
              </a:rPr>
              <a:t>ut</a:t>
            </a:r>
            <a:r>
              <a:rPr lang="en-US" sz="1600" dirty="0">
                <a:solidFill>
                  <a:schemeClr val="bg1"/>
                </a:solidFill>
              </a:rPr>
              <a:t> </a:t>
            </a:r>
            <a:r>
              <a:rPr lang="en-US" sz="1600" dirty="0" err="1">
                <a:solidFill>
                  <a:schemeClr val="bg1"/>
                </a:solidFill>
              </a:rPr>
              <a:t>aliquip</a:t>
            </a:r>
            <a:r>
              <a:rPr lang="en-US" sz="1600" dirty="0">
                <a:solidFill>
                  <a:schemeClr val="bg1"/>
                </a:solidFill>
              </a:rPr>
              <a:t> ex </a:t>
            </a:r>
            <a:r>
              <a:rPr lang="en-US" sz="1600" dirty="0" err="1">
                <a:solidFill>
                  <a:schemeClr val="bg1"/>
                </a:solidFill>
              </a:rPr>
              <a:t>ea</a:t>
            </a:r>
            <a:r>
              <a:rPr lang="en-US" sz="1600" dirty="0">
                <a:solidFill>
                  <a:schemeClr val="bg1"/>
                </a:solidFill>
              </a:rPr>
              <a:t> </a:t>
            </a:r>
            <a:r>
              <a:rPr lang="en-US" sz="1600" dirty="0" err="1">
                <a:solidFill>
                  <a:schemeClr val="bg1"/>
                </a:solidFill>
              </a:rPr>
              <a:t>commodo</a:t>
            </a:r>
            <a:r>
              <a:rPr lang="en-US" sz="1600" dirty="0">
                <a:solidFill>
                  <a:schemeClr val="bg1"/>
                </a:solidFill>
              </a:rPr>
              <a:t> </a:t>
            </a:r>
            <a:r>
              <a:rPr lang="en-US" sz="1600" dirty="0" err="1">
                <a:solidFill>
                  <a:schemeClr val="bg1"/>
                </a:solidFill>
              </a:rPr>
              <a:t>consequat</a:t>
            </a:r>
            <a:r>
              <a:rPr lang="en-US" sz="1600" dirty="0">
                <a:solidFill>
                  <a:schemeClr val="bg1"/>
                </a:solidFill>
              </a:rPr>
              <a:t>. </a:t>
            </a:r>
          </a:p>
        </p:txBody>
      </p:sp>
      <p:sp>
        <p:nvSpPr>
          <p:cNvPr id="56" name="TextBox 55">
            <a:extLst>
              <a:ext uri="{FF2B5EF4-FFF2-40B4-BE49-F238E27FC236}">
                <a16:creationId xmlns:a16="http://schemas.microsoft.com/office/drawing/2014/main" xmlns="" id="{279D30CE-39A8-4191-969A-F1BE2900893A}"/>
              </a:ext>
            </a:extLst>
          </p:cNvPr>
          <p:cNvSpPr txBox="1"/>
          <p:nvPr/>
        </p:nvSpPr>
        <p:spPr>
          <a:xfrm>
            <a:off x="8515916" y="2765983"/>
            <a:ext cx="2857500" cy="1969770"/>
          </a:xfrm>
          <a:prstGeom prst="rect">
            <a:avLst/>
          </a:prstGeom>
          <a:noFill/>
        </p:spPr>
        <p:txBody>
          <a:bodyPr wrap="square" lIns="0" tIns="0" rIns="0" bIns="0" rtlCol="0">
            <a:spAutoFit/>
          </a:bodyPr>
          <a:lstStyle/>
          <a:p>
            <a:pPr algn="ctr"/>
            <a:r>
              <a:rPr lang="en-US" sz="1600" dirty="0">
                <a:solidFill>
                  <a:schemeClr val="bg1"/>
                </a:solidFill>
              </a:rPr>
              <a:t>Lorem ipsum dolor sit </a:t>
            </a:r>
            <a:r>
              <a:rPr lang="en-US" sz="1600" dirty="0" err="1">
                <a:solidFill>
                  <a:schemeClr val="bg1"/>
                </a:solidFill>
              </a:rPr>
              <a:t>amet</a:t>
            </a:r>
            <a:r>
              <a:rPr lang="en-US" sz="1600" dirty="0">
                <a:solidFill>
                  <a:schemeClr val="bg1"/>
                </a:solidFill>
              </a:rPr>
              <a:t>, </a:t>
            </a:r>
            <a:r>
              <a:rPr lang="en-US" sz="1600" dirty="0" err="1">
                <a:solidFill>
                  <a:schemeClr val="bg1"/>
                </a:solidFill>
              </a:rPr>
              <a:t>consectetur</a:t>
            </a:r>
            <a:r>
              <a:rPr lang="en-US" sz="1600" dirty="0">
                <a:solidFill>
                  <a:schemeClr val="bg1"/>
                </a:solidFill>
              </a:rPr>
              <a:t> </a:t>
            </a:r>
            <a:r>
              <a:rPr lang="en-US" sz="1600" dirty="0" err="1">
                <a:solidFill>
                  <a:schemeClr val="bg1"/>
                </a:solidFill>
              </a:rPr>
              <a:t>adipiscing</a:t>
            </a:r>
            <a:r>
              <a:rPr lang="en-US" sz="1600" dirty="0">
                <a:solidFill>
                  <a:schemeClr val="bg1"/>
                </a:solidFill>
              </a:rPr>
              <a:t> </a:t>
            </a:r>
            <a:r>
              <a:rPr lang="en-US" sz="1600" dirty="0" err="1">
                <a:solidFill>
                  <a:schemeClr val="bg1"/>
                </a:solidFill>
              </a:rPr>
              <a:t>elit</a:t>
            </a:r>
            <a:r>
              <a:rPr lang="en-US" sz="1600" dirty="0">
                <a:solidFill>
                  <a:schemeClr val="bg1"/>
                </a:solidFill>
              </a:rPr>
              <a:t>, </a:t>
            </a:r>
            <a:r>
              <a:rPr lang="en-US" sz="1600" dirty="0" err="1">
                <a:solidFill>
                  <a:schemeClr val="bg1"/>
                </a:solidFill>
              </a:rPr>
              <a:t>sed</a:t>
            </a:r>
            <a:r>
              <a:rPr lang="en-US" sz="1600" dirty="0">
                <a:solidFill>
                  <a:schemeClr val="bg1"/>
                </a:solidFill>
              </a:rPr>
              <a:t> do </a:t>
            </a:r>
            <a:r>
              <a:rPr lang="en-US" sz="1600" dirty="0" err="1">
                <a:solidFill>
                  <a:schemeClr val="bg1"/>
                </a:solidFill>
              </a:rPr>
              <a:t>eiusmod</a:t>
            </a:r>
            <a:r>
              <a:rPr lang="en-US" sz="1600" dirty="0">
                <a:solidFill>
                  <a:schemeClr val="bg1"/>
                </a:solidFill>
              </a:rPr>
              <a:t> </a:t>
            </a:r>
            <a:r>
              <a:rPr lang="en-US" sz="1600" dirty="0" err="1">
                <a:solidFill>
                  <a:schemeClr val="bg1"/>
                </a:solidFill>
              </a:rPr>
              <a:t>tempor</a:t>
            </a:r>
            <a:r>
              <a:rPr lang="en-US" sz="1600" dirty="0">
                <a:solidFill>
                  <a:schemeClr val="bg1"/>
                </a:solidFill>
              </a:rPr>
              <a:t> </a:t>
            </a:r>
            <a:r>
              <a:rPr lang="en-US" sz="1600" dirty="0" err="1">
                <a:solidFill>
                  <a:schemeClr val="bg1"/>
                </a:solidFill>
              </a:rPr>
              <a:t>incididunt</a:t>
            </a:r>
            <a:r>
              <a:rPr lang="en-US" sz="1600" dirty="0">
                <a:solidFill>
                  <a:schemeClr val="bg1"/>
                </a:solidFill>
              </a:rPr>
              <a:t> </a:t>
            </a:r>
            <a:r>
              <a:rPr lang="en-US" sz="1600" dirty="0" err="1">
                <a:solidFill>
                  <a:schemeClr val="bg1"/>
                </a:solidFill>
              </a:rPr>
              <a:t>ut</a:t>
            </a:r>
            <a:r>
              <a:rPr lang="en-US" sz="1600" dirty="0">
                <a:solidFill>
                  <a:schemeClr val="bg1"/>
                </a:solidFill>
              </a:rPr>
              <a:t> </a:t>
            </a:r>
            <a:r>
              <a:rPr lang="en-US" sz="1600" dirty="0" err="1">
                <a:solidFill>
                  <a:schemeClr val="bg1"/>
                </a:solidFill>
              </a:rPr>
              <a:t>labore</a:t>
            </a:r>
            <a:r>
              <a:rPr lang="en-US" sz="1600" dirty="0">
                <a:solidFill>
                  <a:schemeClr val="bg1"/>
                </a:solidFill>
              </a:rPr>
              <a:t> et dolore magna </a:t>
            </a:r>
            <a:r>
              <a:rPr lang="en-US" sz="1600" dirty="0" err="1">
                <a:solidFill>
                  <a:schemeClr val="bg1"/>
                </a:solidFill>
              </a:rPr>
              <a:t>aliqua</a:t>
            </a:r>
            <a:r>
              <a:rPr lang="en-US" sz="1600" dirty="0">
                <a:solidFill>
                  <a:schemeClr val="bg1"/>
                </a:solidFill>
              </a:rPr>
              <a:t>. Ut </a:t>
            </a:r>
            <a:r>
              <a:rPr lang="en-US" sz="1600" dirty="0" err="1">
                <a:solidFill>
                  <a:schemeClr val="bg1"/>
                </a:solidFill>
              </a:rPr>
              <a:t>enim</a:t>
            </a:r>
            <a:r>
              <a:rPr lang="en-US" sz="1600" dirty="0">
                <a:solidFill>
                  <a:schemeClr val="bg1"/>
                </a:solidFill>
              </a:rPr>
              <a:t> ad minim </a:t>
            </a:r>
            <a:r>
              <a:rPr lang="en-US" sz="1600" dirty="0" err="1">
                <a:solidFill>
                  <a:schemeClr val="bg1"/>
                </a:solidFill>
              </a:rPr>
              <a:t>veniam</a:t>
            </a:r>
            <a:r>
              <a:rPr lang="en-US" sz="1600" dirty="0">
                <a:solidFill>
                  <a:schemeClr val="bg1"/>
                </a:solidFill>
              </a:rPr>
              <a:t>, </a:t>
            </a:r>
            <a:r>
              <a:rPr lang="en-US" sz="1600" dirty="0" err="1">
                <a:solidFill>
                  <a:schemeClr val="bg1"/>
                </a:solidFill>
              </a:rPr>
              <a:t>quis</a:t>
            </a:r>
            <a:r>
              <a:rPr lang="en-US" sz="1600" dirty="0">
                <a:solidFill>
                  <a:schemeClr val="bg1"/>
                </a:solidFill>
              </a:rPr>
              <a:t> </a:t>
            </a:r>
            <a:r>
              <a:rPr lang="en-US" sz="1600" dirty="0" err="1">
                <a:solidFill>
                  <a:schemeClr val="bg1"/>
                </a:solidFill>
              </a:rPr>
              <a:t>nostrud</a:t>
            </a:r>
            <a:r>
              <a:rPr lang="en-US" sz="1600" dirty="0">
                <a:solidFill>
                  <a:schemeClr val="bg1"/>
                </a:solidFill>
              </a:rPr>
              <a:t> exercitation </a:t>
            </a:r>
            <a:r>
              <a:rPr lang="en-US" sz="1600" dirty="0" err="1">
                <a:solidFill>
                  <a:schemeClr val="bg1"/>
                </a:solidFill>
              </a:rPr>
              <a:t>ullamco</a:t>
            </a:r>
            <a:r>
              <a:rPr lang="en-US" sz="1600" dirty="0">
                <a:solidFill>
                  <a:schemeClr val="bg1"/>
                </a:solidFill>
              </a:rPr>
              <a:t> </a:t>
            </a:r>
            <a:r>
              <a:rPr lang="en-US" sz="1600" dirty="0" err="1">
                <a:solidFill>
                  <a:schemeClr val="bg1"/>
                </a:solidFill>
              </a:rPr>
              <a:t>laboris</a:t>
            </a:r>
            <a:r>
              <a:rPr lang="en-US" sz="1600" dirty="0">
                <a:solidFill>
                  <a:schemeClr val="bg1"/>
                </a:solidFill>
              </a:rPr>
              <a:t> nisi </a:t>
            </a:r>
            <a:r>
              <a:rPr lang="en-US" sz="1600" dirty="0" err="1">
                <a:solidFill>
                  <a:schemeClr val="bg1"/>
                </a:solidFill>
              </a:rPr>
              <a:t>ut</a:t>
            </a:r>
            <a:r>
              <a:rPr lang="en-US" sz="1600" dirty="0">
                <a:solidFill>
                  <a:schemeClr val="bg1"/>
                </a:solidFill>
              </a:rPr>
              <a:t> </a:t>
            </a:r>
            <a:r>
              <a:rPr lang="en-US" sz="1600" dirty="0" err="1">
                <a:solidFill>
                  <a:schemeClr val="bg1"/>
                </a:solidFill>
              </a:rPr>
              <a:t>aliquip</a:t>
            </a:r>
            <a:r>
              <a:rPr lang="en-US" sz="1600" dirty="0">
                <a:solidFill>
                  <a:schemeClr val="bg1"/>
                </a:solidFill>
              </a:rPr>
              <a:t> ex </a:t>
            </a:r>
            <a:r>
              <a:rPr lang="en-US" sz="1600" dirty="0" err="1">
                <a:solidFill>
                  <a:schemeClr val="bg1"/>
                </a:solidFill>
              </a:rPr>
              <a:t>ea</a:t>
            </a:r>
            <a:r>
              <a:rPr lang="en-US" sz="1600" dirty="0">
                <a:solidFill>
                  <a:schemeClr val="bg1"/>
                </a:solidFill>
              </a:rPr>
              <a:t> </a:t>
            </a:r>
            <a:r>
              <a:rPr lang="en-US" sz="1600" dirty="0" err="1">
                <a:solidFill>
                  <a:schemeClr val="bg1"/>
                </a:solidFill>
              </a:rPr>
              <a:t>commodo</a:t>
            </a:r>
            <a:r>
              <a:rPr lang="en-US" sz="1600" dirty="0">
                <a:solidFill>
                  <a:schemeClr val="bg1"/>
                </a:solidFill>
              </a:rPr>
              <a:t> </a:t>
            </a:r>
            <a:r>
              <a:rPr lang="en-US" sz="1600" dirty="0" err="1">
                <a:solidFill>
                  <a:schemeClr val="bg1"/>
                </a:solidFill>
              </a:rPr>
              <a:t>consequat</a:t>
            </a:r>
            <a:r>
              <a:rPr lang="en-US" sz="1600" dirty="0">
                <a:solidFill>
                  <a:schemeClr val="bg1"/>
                </a:solidFill>
              </a:rPr>
              <a:t>. </a:t>
            </a:r>
          </a:p>
        </p:txBody>
      </p:sp>
      <p:sp>
        <p:nvSpPr>
          <p:cNvPr id="58" name="TextBox 57">
            <a:extLst>
              <a:ext uri="{FF2B5EF4-FFF2-40B4-BE49-F238E27FC236}">
                <a16:creationId xmlns:a16="http://schemas.microsoft.com/office/drawing/2014/main" xmlns="" id="{EAD18D3C-E5B8-4D18-ACCB-5C8EAAFA7A56}"/>
              </a:ext>
            </a:extLst>
          </p:cNvPr>
          <p:cNvSpPr txBox="1"/>
          <p:nvPr/>
        </p:nvSpPr>
        <p:spPr>
          <a:xfrm>
            <a:off x="818583" y="1630018"/>
            <a:ext cx="2857500" cy="369332"/>
          </a:xfrm>
          <a:prstGeom prst="rect">
            <a:avLst/>
          </a:prstGeom>
          <a:noFill/>
        </p:spPr>
        <p:txBody>
          <a:bodyPr wrap="square" lIns="0" tIns="0" rIns="0" bIns="0" rtlCol="0">
            <a:spAutoFit/>
          </a:bodyPr>
          <a:lstStyle/>
          <a:p>
            <a:pPr algn="ctr"/>
            <a:r>
              <a:rPr lang="en-US" sz="2400" b="1" dirty="0">
                <a:solidFill>
                  <a:schemeClr val="bg1"/>
                </a:solidFill>
              </a:rPr>
              <a:t>1</a:t>
            </a:r>
            <a:r>
              <a:rPr lang="en-US" sz="2400" b="1" baseline="30000" dirty="0">
                <a:solidFill>
                  <a:schemeClr val="bg1"/>
                </a:solidFill>
              </a:rPr>
              <a:t>st</a:t>
            </a:r>
            <a:r>
              <a:rPr lang="en-US" sz="2400" b="1" dirty="0">
                <a:solidFill>
                  <a:schemeClr val="bg1"/>
                </a:solidFill>
              </a:rPr>
              <a:t> </a:t>
            </a:r>
            <a:r>
              <a:rPr lang="en-US" sz="2400" b="1" dirty="0" smtClean="0">
                <a:solidFill>
                  <a:schemeClr val="bg1"/>
                </a:solidFill>
              </a:rPr>
              <a:t>EXAMPLE</a:t>
            </a:r>
            <a:endParaRPr lang="en-US" sz="2400" b="1" dirty="0">
              <a:solidFill>
                <a:schemeClr val="bg1"/>
              </a:solidFill>
            </a:endParaRPr>
          </a:p>
        </p:txBody>
      </p:sp>
      <p:sp>
        <p:nvSpPr>
          <p:cNvPr id="59" name="TextBox 58">
            <a:extLst>
              <a:ext uri="{FF2B5EF4-FFF2-40B4-BE49-F238E27FC236}">
                <a16:creationId xmlns:a16="http://schemas.microsoft.com/office/drawing/2014/main" xmlns="" id="{D4E3C76D-20D6-4732-80D7-7099679A566D}"/>
              </a:ext>
            </a:extLst>
          </p:cNvPr>
          <p:cNvSpPr txBox="1"/>
          <p:nvPr/>
        </p:nvSpPr>
        <p:spPr>
          <a:xfrm>
            <a:off x="4667250" y="1630018"/>
            <a:ext cx="2857500" cy="369332"/>
          </a:xfrm>
          <a:prstGeom prst="rect">
            <a:avLst/>
          </a:prstGeom>
          <a:noFill/>
        </p:spPr>
        <p:txBody>
          <a:bodyPr wrap="square" lIns="0" tIns="0" rIns="0" bIns="0" rtlCol="0">
            <a:spAutoFit/>
          </a:bodyPr>
          <a:lstStyle/>
          <a:p>
            <a:pPr algn="ctr"/>
            <a:r>
              <a:rPr lang="en-US" sz="2400" b="1" dirty="0">
                <a:solidFill>
                  <a:schemeClr val="bg1"/>
                </a:solidFill>
              </a:rPr>
              <a:t>2</a:t>
            </a:r>
            <a:r>
              <a:rPr lang="en-US" sz="2400" b="1" baseline="30000" dirty="0">
                <a:solidFill>
                  <a:schemeClr val="bg1"/>
                </a:solidFill>
              </a:rPr>
              <a:t>nd</a:t>
            </a:r>
            <a:r>
              <a:rPr lang="en-US" sz="2400" b="1" dirty="0">
                <a:solidFill>
                  <a:schemeClr val="bg1"/>
                </a:solidFill>
              </a:rPr>
              <a:t> MARKET</a:t>
            </a:r>
          </a:p>
        </p:txBody>
      </p:sp>
      <p:sp>
        <p:nvSpPr>
          <p:cNvPr id="60" name="TextBox 59">
            <a:extLst>
              <a:ext uri="{FF2B5EF4-FFF2-40B4-BE49-F238E27FC236}">
                <a16:creationId xmlns:a16="http://schemas.microsoft.com/office/drawing/2014/main" xmlns="" id="{686ACBA1-C900-4A90-BA80-CC6F4C898AF7}"/>
              </a:ext>
            </a:extLst>
          </p:cNvPr>
          <p:cNvSpPr txBox="1"/>
          <p:nvPr/>
        </p:nvSpPr>
        <p:spPr>
          <a:xfrm>
            <a:off x="8515916" y="1630018"/>
            <a:ext cx="2857500" cy="369332"/>
          </a:xfrm>
          <a:prstGeom prst="rect">
            <a:avLst/>
          </a:prstGeom>
          <a:noFill/>
        </p:spPr>
        <p:txBody>
          <a:bodyPr wrap="square" lIns="0" tIns="0" rIns="0" bIns="0" rtlCol="0">
            <a:spAutoFit/>
          </a:bodyPr>
          <a:lstStyle/>
          <a:p>
            <a:pPr algn="ctr"/>
            <a:r>
              <a:rPr lang="en-US" sz="2400" b="1" dirty="0">
                <a:solidFill>
                  <a:schemeClr val="bg1"/>
                </a:solidFill>
              </a:rPr>
              <a:t>3</a:t>
            </a:r>
            <a:r>
              <a:rPr lang="en-US" sz="2400" b="1" baseline="30000" dirty="0">
                <a:solidFill>
                  <a:schemeClr val="bg1"/>
                </a:solidFill>
              </a:rPr>
              <a:t>rd</a:t>
            </a:r>
            <a:r>
              <a:rPr lang="en-US" sz="2400" b="1" dirty="0">
                <a:solidFill>
                  <a:schemeClr val="bg1"/>
                </a:solidFill>
              </a:rPr>
              <a:t> MARKET</a:t>
            </a:r>
          </a:p>
        </p:txBody>
      </p:sp>
      <p:pic>
        <p:nvPicPr>
          <p:cNvPr id="33" name="Picture 32"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28"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8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latin typeface="+mj-lt"/>
              <a:cs typeface="Segoe UI Semibold" panose="020B0702040204020203" pitchFamily="34" charset="0"/>
            </a:endParaRPr>
          </a:p>
        </p:txBody>
      </p:sp>
      <p:sp>
        <p:nvSpPr>
          <p:cNvPr id="31" name="TextBox 30">
            <a:extLst>
              <a:ext uri="{FF2B5EF4-FFF2-40B4-BE49-F238E27FC236}">
                <a16:creationId xmlns:a16="http://schemas.microsoft.com/office/drawing/2014/main" xmlns="" id="{C2F00EDD-C211-452A-8B9A-DC9F8283ABC2}"/>
              </a:ext>
            </a:extLst>
          </p:cNvPr>
          <p:cNvSpPr txBox="1"/>
          <p:nvPr/>
        </p:nvSpPr>
        <p:spPr>
          <a:xfrm>
            <a:off x="2569031" y="940633"/>
            <a:ext cx="7053940" cy="307777"/>
          </a:xfrm>
          <a:prstGeom prst="rect">
            <a:avLst/>
          </a:prstGeom>
          <a:noFill/>
        </p:spPr>
        <p:txBody>
          <a:bodyPr wrap="square" lIns="0" tIns="0" rIns="0" bIns="0" rtlCol="0">
            <a:spAutoFit/>
          </a:bodyPr>
          <a:lstStyle/>
          <a:p>
            <a:pPr algn="ctr"/>
            <a:r>
              <a:rPr lang="en-US" sz="2000" dirty="0" smtClean="0"/>
              <a:t>Innovation &amp; Entrepreneurship</a:t>
            </a:r>
            <a:endParaRPr lang="en-US" sz="2000" dirty="0"/>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7</a:t>
            </a:fld>
            <a:endParaRPr lang="en-US">
              <a:solidFill>
                <a:schemeClr val="tx1"/>
              </a:solidFill>
            </a:endParaRPr>
          </a:p>
        </p:txBody>
      </p:sp>
      <p:sp>
        <p:nvSpPr>
          <p:cNvPr id="36" name="TextBox 35">
            <a:extLst>
              <a:ext uri="{FF2B5EF4-FFF2-40B4-BE49-F238E27FC236}">
                <a16:creationId xmlns:a16="http://schemas.microsoft.com/office/drawing/2014/main" xmlns="" id="{3A9A2911-BEE7-49FE-9A14-68311135F8B6}"/>
              </a:ext>
            </a:extLst>
          </p:cNvPr>
          <p:cNvSpPr txBox="1"/>
          <p:nvPr/>
        </p:nvSpPr>
        <p:spPr>
          <a:xfrm>
            <a:off x="1191901" y="1508822"/>
            <a:ext cx="4451934" cy="573972"/>
          </a:xfrm>
          <a:prstGeom prst="roundRect">
            <a:avLst>
              <a:gd name="adj" fmla="val 50000"/>
            </a:avLst>
          </a:prstGeom>
          <a:solidFill>
            <a:schemeClr val="accent1"/>
          </a:solidFill>
        </p:spPr>
        <p:txBody>
          <a:bodyPr wrap="square" lIns="0" tIns="0" rIns="0" bIns="0" rtlCol="0" anchor="ctr">
            <a:normAutofit/>
          </a:bodyPr>
          <a:lstStyle/>
          <a:p>
            <a:pPr algn="ctr"/>
            <a:r>
              <a:rPr lang="en-US" sz="2000" dirty="0" smtClean="0">
                <a:solidFill>
                  <a:schemeClr val="bg1"/>
                </a:solidFill>
              </a:rPr>
              <a:t>Figures</a:t>
            </a:r>
            <a:endParaRPr lang="en-US" sz="2000" dirty="0">
              <a:solidFill>
                <a:schemeClr val="bg1"/>
              </a:solidFill>
            </a:endParaRPr>
          </a:p>
        </p:txBody>
      </p:sp>
      <p:sp>
        <p:nvSpPr>
          <p:cNvPr id="38" name="TextBox 37">
            <a:extLst>
              <a:ext uri="{FF2B5EF4-FFF2-40B4-BE49-F238E27FC236}">
                <a16:creationId xmlns:a16="http://schemas.microsoft.com/office/drawing/2014/main" xmlns="" id="{BE4FAEAA-4902-4B0F-BA86-A411C2221F0D}"/>
              </a:ext>
            </a:extLst>
          </p:cNvPr>
          <p:cNvSpPr txBox="1"/>
          <p:nvPr/>
        </p:nvSpPr>
        <p:spPr>
          <a:xfrm>
            <a:off x="6548165" y="1508822"/>
            <a:ext cx="4451934" cy="573972"/>
          </a:xfrm>
          <a:prstGeom prst="roundRect">
            <a:avLst>
              <a:gd name="adj" fmla="val 50000"/>
            </a:avLst>
          </a:prstGeom>
          <a:solidFill>
            <a:schemeClr val="accent2"/>
          </a:solidFill>
        </p:spPr>
        <p:txBody>
          <a:bodyPr wrap="square" lIns="0" tIns="0" rIns="0" bIns="0" rtlCol="0" anchor="ctr">
            <a:normAutofit/>
          </a:bodyPr>
          <a:lstStyle/>
          <a:p>
            <a:pPr algn="ctr"/>
            <a:r>
              <a:rPr lang="en-US" sz="2000" dirty="0" smtClean="0">
                <a:solidFill>
                  <a:schemeClr val="bg1"/>
                </a:solidFill>
              </a:rPr>
              <a:t>Figures</a:t>
            </a:r>
            <a:endParaRPr lang="en-US" sz="2000" dirty="0">
              <a:solidFill>
                <a:schemeClr val="bg1"/>
              </a:solidFill>
            </a:endParaRPr>
          </a:p>
        </p:txBody>
      </p:sp>
      <p:sp>
        <p:nvSpPr>
          <p:cNvPr id="15" name="Rectangle 14">
            <a:extLst>
              <a:ext uri="{FF2B5EF4-FFF2-40B4-BE49-F238E27FC236}">
                <a16:creationId xmlns:a16="http://schemas.microsoft.com/office/drawing/2014/main" xmlns="" id="{3651DE9A-455F-4527-BB8C-1466F0954EB0}"/>
              </a:ext>
            </a:extLst>
          </p:cNvPr>
          <p:cNvSpPr/>
          <p:nvPr/>
        </p:nvSpPr>
        <p:spPr>
          <a:xfrm>
            <a:off x="1474768" y="2082794"/>
            <a:ext cx="3886200" cy="3904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A1C59336-44C5-4939-9732-D7E88A93B03E}"/>
              </a:ext>
            </a:extLst>
          </p:cNvPr>
          <p:cNvSpPr/>
          <p:nvPr/>
        </p:nvSpPr>
        <p:spPr>
          <a:xfrm>
            <a:off x="6831032" y="2082794"/>
            <a:ext cx="3886200" cy="3904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CEED9218-9740-4941-B575-BA91226132E1}"/>
              </a:ext>
            </a:extLst>
          </p:cNvPr>
          <p:cNvSpPr txBox="1"/>
          <p:nvPr/>
        </p:nvSpPr>
        <p:spPr>
          <a:xfrm>
            <a:off x="1741470" y="3641512"/>
            <a:ext cx="3352796" cy="1477328"/>
          </a:xfrm>
          <a:prstGeom prst="rect">
            <a:avLst/>
          </a:prstGeom>
          <a:noFill/>
        </p:spPr>
        <p:txBody>
          <a:bodyPr wrap="square" lIns="0" tIns="0" rIns="0" bIns="0" rtlCol="0">
            <a:spAutoFit/>
          </a:bodyPr>
          <a:lstStyle/>
          <a:p>
            <a:pPr marL="171450" indent="-171450">
              <a:buClr>
                <a:schemeClr val="accent1"/>
              </a:buClr>
              <a:buFont typeface="Calibri Light" panose="020F0302020204030204" pitchFamily="34" charset="0"/>
              <a:buChar char="›"/>
            </a:pPr>
            <a:r>
              <a:rPr lang="en-US" sz="1600" dirty="0" smtClean="0"/>
              <a:t>Explanation</a:t>
            </a:r>
          </a:p>
          <a:p>
            <a:pPr marL="171450" indent="-171450">
              <a:buClr>
                <a:schemeClr val="accent1"/>
              </a:buClr>
              <a:buFont typeface="Calibri Light" panose="020F0302020204030204" pitchFamily="34" charset="0"/>
              <a:buChar char="›"/>
            </a:pPr>
            <a:r>
              <a:rPr lang="en-US" sz="1600" dirty="0" smtClean="0"/>
              <a:t>Explanation</a:t>
            </a:r>
          </a:p>
          <a:p>
            <a:pPr marL="171450" indent="-171450">
              <a:buClr>
                <a:schemeClr val="accent1"/>
              </a:buClr>
              <a:buFont typeface="Calibri Light" panose="020F0302020204030204" pitchFamily="34" charset="0"/>
              <a:buChar char="›"/>
            </a:pPr>
            <a:r>
              <a:rPr lang="en-US" sz="1600" dirty="0" smtClean="0"/>
              <a:t>Explanation</a:t>
            </a:r>
          </a:p>
          <a:p>
            <a:pPr marL="171450" indent="-171450">
              <a:buClr>
                <a:schemeClr val="accent1"/>
              </a:buClr>
              <a:buFont typeface="Calibri Light" panose="020F0302020204030204" pitchFamily="34" charset="0"/>
              <a:buChar char="›"/>
            </a:pPr>
            <a:r>
              <a:rPr lang="en-US" sz="1600" dirty="0" smtClean="0"/>
              <a:t>Explanation</a:t>
            </a:r>
          </a:p>
          <a:p>
            <a:pPr marL="171450" indent="-171450">
              <a:buClr>
                <a:schemeClr val="accent1"/>
              </a:buClr>
              <a:buFont typeface="Calibri Light" panose="020F0302020204030204" pitchFamily="34" charset="0"/>
              <a:buChar char="›"/>
            </a:pPr>
            <a:r>
              <a:rPr lang="en-US" sz="1600" dirty="0" smtClean="0"/>
              <a:t>Explanation</a:t>
            </a:r>
          </a:p>
          <a:p>
            <a:pPr marL="171450" indent="-171450">
              <a:buClr>
                <a:schemeClr val="accent1"/>
              </a:buClr>
              <a:buFont typeface="Calibri Light" panose="020F0302020204030204" pitchFamily="34" charset="0"/>
              <a:buChar char="›"/>
            </a:pPr>
            <a:endParaRPr lang="en-US" sz="1600" dirty="0"/>
          </a:p>
        </p:txBody>
      </p:sp>
      <p:sp>
        <p:nvSpPr>
          <p:cNvPr id="65" name="TextBox 64">
            <a:extLst>
              <a:ext uri="{FF2B5EF4-FFF2-40B4-BE49-F238E27FC236}">
                <a16:creationId xmlns:a16="http://schemas.microsoft.com/office/drawing/2014/main" xmlns="" id="{E43F80FF-A472-4ACE-9D65-E20D128A8CA7}"/>
              </a:ext>
            </a:extLst>
          </p:cNvPr>
          <p:cNvSpPr txBox="1"/>
          <p:nvPr/>
        </p:nvSpPr>
        <p:spPr>
          <a:xfrm>
            <a:off x="7097734" y="3641512"/>
            <a:ext cx="3352796" cy="1231106"/>
          </a:xfrm>
          <a:prstGeom prst="rect">
            <a:avLst/>
          </a:prstGeom>
          <a:noFill/>
        </p:spPr>
        <p:txBody>
          <a:bodyPr wrap="square" lIns="0" tIns="0" rIns="0" bIns="0" rtlCol="0">
            <a:spAutoFit/>
          </a:bodyPr>
          <a:lstStyle/>
          <a:p>
            <a:pPr marL="171450" indent="-171450">
              <a:buClr>
                <a:schemeClr val="accent1"/>
              </a:buClr>
              <a:buFont typeface="Calibri Light" panose="020F0302020204030204" pitchFamily="34" charset="0"/>
              <a:buChar char="›"/>
            </a:pPr>
            <a:r>
              <a:rPr lang="en-US" sz="1600"/>
              <a:t>Explanation</a:t>
            </a:r>
          </a:p>
          <a:p>
            <a:pPr marL="171450" indent="-171450">
              <a:buClr>
                <a:schemeClr val="accent1"/>
              </a:buClr>
              <a:buFont typeface="Calibri Light" panose="020F0302020204030204" pitchFamily="34" charset="0"/>
              <a:buChar char="›"/>
            </a:pPr>
            <a:r>
              <a:rPr lang="en-US" sz="1600"/>
              <a:t>Explanation</a:t>
            </a:r>
          </a:p>
          <a:p>
            <a:pPr marL="171450" indent="-171450">
              <a:buClr>
                <a:schemeClr val="accent1"/>
              </a:buClr>
              <a:buFont typeface="Calibri Light" panose="020F0302020204030204" pitchFamily="34" charset="0"/>
              <a:buChar char="›"/>
            </a:pPr>
            <a:r>
              <a:rPr lang="en-US" sz="1600"/>
              <a:t>Explanation</a:t>
            </a:r>
          </a:p>
          <a:p>
            <a:pPr marL="171450" indent="-171450">
              <a:buClr>
                <a:schemeClr val="accent1"/>
              </a:buClr>
              <a:buFont typeface="Calibri Light" panose="020F0302020204030204" pitchFamily="34" charset="0"/>
              <a:buChar char="›"/>
            </a:pPr>
            <a:r>
              <a:rPr lang="en-US" sz="1600"/>
              <a:t>Explanation</a:t>
            </a:r>
          </a:p>
          <a:p>
            <a:pPr marL="171450" indent="-171450">
              <a:buClr>
                <a:schemeClr val="accent1"/>
              </a:buClr>
              <a:buFont typeface="Calibri Light" panose="020F0302020204030204" pitchFamily="34" charset="0"/>
              <a:buChar char="›"/>
            </a:pPr>
            <a:r>
              <a:rPr lang="en-US" sz="1600"/>
              <a:t>Explanation</a:t>
            </a:r>
            <a:endParaRPr lang="en-US" sz="1600" dirty="0"/>
          </a:p>
        </p:txBody>
      </p:sp>
      <p:graphicFrame>
        <p:nvGraphicFramePr>
          <p:cNvPr id="19" name="Chart 18">
            <a:extLst>
              <a:ext uri="{FF2B5EF4-FFF2-40B4-BE49-F238E27FC236}">
                <a16:creationId xmlns:a16="http://schemas.microsoft.com/office/drawing/2014/main" xmlns="" id="{2FEC55E2-F673-447E-B25E-14B47E6E85EF}"/>
              </a:ext>
            </a:extLst>
          </p:cNvPr>
          <p:cNvGraphicFramePr/>
          <p:nvPr>
            <p:extLst>
              <p:ext uri="{D42A27DB-BD31-4B8C-83A1-F6EECF244321}">
                <p14:modId xmlns:p14="http://schemas.microsoft.com/office/powerpoint/2010/main" val="70485649"/>
              </p:ext>
            </p:extLst>
          </p:nvPr>
        </p:nvGraphicFramePr>
        <p:xfrm>
          <a:off x="2211368" y="2115627"/>
          <a:ext cx="2413000" cy="1293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0" name="Chart 69">
            <a:extLst>
              <a:ext uri="{FF2B5EF4-FFF2-40B4-BE49-F238E27FC236}">
                <a16:creationId xmlns:a16="http://schemas.microsoft.com/office/drawing/2014/main" xmlns="" id="{0AB395F3-77D2-421A-BB52-0C510FF17A45}"/>
              </a:ext>
            </a:extLst>
          </p:cNvPr>
          <p:cNvGraphicFramePr/>
          <p:nvPr>
            <p:extLst>
              <p:ext uri="{D42A27DB-BD31-4B8C-83A1-F6EECF244321}">
                <p14:modId xmlns:p14="http://schemas.microsoft.com/office/powerpoint/2010/main" val="2232775330"/>
              </p:ext>
            </p:extLst>
          </p:nvPr>
        </p:nvGraphicFramePr>
        <p:xfrm>
          <a:off x="7567632" y="2115627"/>
          <a:ext cx="2413000" cy="1293555"/>
        </p:xfrm>
        <a:graphic>
          <a:graphicData uri="http://schemas.openxmlformats.org/drawingml/2006/chart">
            <c:chart xmlns:c="http://schemas.openxmlformats.org/drawingml/2006/chart" xmlns:r="http://schemas.openxmlformats.org/officeDocument/2006/relationships" r:id="rId3"/>
          </a:graphicData>
        </a:graphic>
      </p:graphicFrame>
      <p:sp>
        <p:nvSpPr>
          <p:cNvPr id="20" name="Oval 19">
            <a:extLst>
              <a:ext uri="{FF2B5EF4-FFF2-40B4-BE49-F238E27FC236}">
                <a16:creationId xmlns:a16="http://schemas.microsoft.com/office/drawing/2014/main" xmlns="" id="{59BA06AA-9571-46C0-87FA-01E6D743ACDB}"/>
              </a:ext>
            </a:extLst>
          </p:cNvPr>
          <p:cNvSpPr/>
          <p:nvPr/>
        </p:nvSpPr>
        <p:spPr>
          <a:xfrm>
            <a:off x="1244563" y="1565603"/>
            <a:ext cx="460410" cy="460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xmlns="" id="{D87FEE97-6D61-4778-8C4E-D1AA49AFABD7}"/>
              </a:ext>
            </a:extLst>
          </p:cNvPr>
          <p:cNvSpPr/>
          <p:nvPr/>
        </p:nvSpPr>
        <p:spPr>
          <a:xfrm>
            <a:off x="6600827" y="1565603"/>
            <a:ext cx="460410" cy="460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30" name="Picture 8" descr="https://eacea.ec.europa.eu/sites/eacea-site/files/logosbeneficaireserasmusleft_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2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cs typeface="Segoe UI Semibold" panose="020B0702040204020203" pitchFamily="34" charset="0"/>
            </a:endParaRPr>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8</a:t>
            </a:fld>
            <a:endParaRPr lang="en-US">
              <a:solidFill>
                <a:schemeClr val="tx1"/>
              </a:solidFill>
            </a:endParaRPr>
          </a:p>
        </p:txBody>
      </p:sp>
      <p:graphicFrame>
        <p:nvGraphicFramePr>
          <p:cNvPr id="8" name="Chart 7">
            <a:extLst>
              <a:ext uri="{FF2B5EF4-FFF2-40B4-BE49-F238E27FC236}">
                <a16:creationId xmlns:a16="http://schemas.microsoft.com/office/drawing/2014/main" xmlns="" id="{61301337-CD9C-46AC-899D-EE484BF73A26}"/>
              </a:ext>
            </a:extLst>
          </p:cNvPr>
          <p:cNvGraphicFramePr/>
          <p:nvPr>
            <p:extLst>
              <p:ext uri="{D42A27DB-BD31-4B8C-83A1-F6EECF244321}">
                <p14:modId xmlns:p14="http://schemas.microsoft.com/office/powerpoint/2010/main" val="246749486"/>
              </p:ext>
            </p:extLst>
          </p:nvPr>
        </p:nvGraphicFramePr>
        <p:xfrm>
          <a:off x="6965580" y="1914146"/>
          <a:ext cx="4356839" cy="3621212"/>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a:extLst>
              <a:ext uri="{FF2B5EF4-FFF2-40B4-BE49-F238E27FC236}">
                <a16:creationId xmlns:a16="http://schemas.microsoft.com/office/drawing/2014/main" xmlns="" id="{655BB060-4366-419E-A38F-2A721D7E3FE4}"/>
              </a:ext>
            </a:extLst>
          </p:cNvPr>
          <p:cNvSpPr/>
          <p:nvPr/>
        </p:nvSpPr>
        <p:spPr>
          <a:xfrm>
            <a:off x="8049101" y="2629855"/>
            <a:ext cx="2189796" cy="21897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accent2"/>
                </a:solidFill>
              </a:rPr>
              <a:t>BLUE </a:t>
            </a:r>
          </a:p>
          <a:p>
            <a:pPr algn="ctr"/>
            <a:r>
              <a:rPr lang="en-US" sz="2500" dirty="0" smtClean="0">
                <a:solidFill>
                  <a:schemeClr val="accent2"/>
                </a:solidFill>
              </a:rPr>
              <a:t>ECONOMY</a:t>
            </a:r>
            <a:endParaRPr lang="en-US" sz="2500" dirty="0">
              <a:solidFill>
                <a:schemeClr val="accent2"/>
              </a:solidFill>
            </a:endParaRPr>
          </a:p>
        </p:txBody>
      </p:sp>
      <p:sp>
        <p:nvSpPr>
          <p:cNvPr id="31" name="TextBox 30">
            <a:extLst>
              <a:ext uri="{FF2B5EF4-FFF2-40B4-BE49-F238E27FC236}">
                <a16:creationId xmlns:a16="http://schemas.microsoft.com/office/drawing/2014/main" xmlns="" id="{C2F00EDD-C211-452A-8B9A-DC9F8283ABC2}"/>
              </a:ext>
            </a:extLst>
          </p:cNvPr>
          <p:cNvSpPr txBox="1"/>
          <p:nvPr/>
        </p:nvSpPr>
        <p:spPr>
          <a:xfrm>
            <a:off x="1197769" y="1628500"/>
            <a:ext cx="5534025" cy="369332"/>
          </a:xfrm>
          <a:prstGeom prst="rect">
            <a:avLst/>
          </a:prstGeom>
          <a:noFill/>
        </p:spPr>
        <p:txBody>
          <a:bodyPr wrap="square" lIns="0" tIns="0" rIns="0" bIns="0" rtlCol="0">
            <a:spAutoFit/>
          </a:bodyPr>
          <a:lstStyle/>
          <a:p>
            <a:pPr algn="ctr"/>
            <a:r>
              <a:rPr lang="en-US" sz="2400" dirty="0" smtClean="0"/>
              <a:t>Something to emphasize</a:t>
            </a:r>
            <a:endParaRPr lang="en-US" sz="2400" dirty="0"/>
          </a:p>
        </p:txBody>
      </p:sp>
      <p:sp>
        <p:nvSpPr>
          <p:cNvPr id="32" name="TextBox 31">
            <a:extLst>
              <a:ext uri="{FF2B5EF4-FFF2-40B4-BE49-F238E27FC236}">
                <a16:creationId xmlns:a16="http://schemas.microsoft.com/office/drawing/2014/main" xmlns="" id="{C44607F9-F72F-4D9D-8AFB-C87CEDE037A6}"/>
              </a:ext>
            </a:extLst>
          </p:cNvPr>
          <p:cNvSpPr txBox="1"/>
          <p:nvPr/>
        </p:nvSpPr>
        <p:spPr>
          <a:xfrm>
            <a:off x="1312069" y="2183318"/>
            <a:ext cx="5305425" cy="215444"/>
          </a:xfrm>
          <a:prstGeom prst="rect">
            <a:avLst/>
          </a:prstGeom>
          <a:noFill/>
        </p:spPr>
        <p:txBody>
          <a:bodyPr wrap="square" lIns="0" tIns="0" rIns="0" bIns="0" rtlCol="0">
            <a:spAutoFit/>
          </a:bodyPr>
          <a:lstStyle/>
          <a:p>
            <a:pPr algn="ctr"/>
            <a:r>
              <a:rPr lang="en-US" sz="1400" dirty="0" smtClean="0"/>
              <a:t>Detailed explanation and important facts. </a:t>
            </a:r>
            <a:endParaRPr lang="en-US" sz="1400" dirty="0"/>
          </a:p>
        </p:txBody>
      </p:sp>
      <p:grpSp>
        <p:nvGrpSpPr>
          <p:cNvPr id="11" name="Group 10">
            <a:extLst>
              <a:ext uri="{FF2B5EF4-FFF2-40B4-BE49-F238E27FC236}">
                <a16:creationId xmlns:a16="http://schemas.microsoft.com/office/drawing/2014/main" xmlns="" id="{ED362AFB-A29E-4345-BEFC-A773BFC79B86}"/>
              </a:ext>
            </a:extLst>
          </p:cNvPr>
          <p:cNvGrpSpPr/>
          <p:nvPr/>
        </p:nvGrpSpPr>
        <p:grpSpPr>
          <a:xfrm>
            <a:off x="1336688" y="4243592"/>
            <a:ext cx="5256187" cy="1411288"/>
            <a:chOff x="757237" y="4364395"/>
            <a:chExt cx="5256187" cy="1411288"/>
          </a:xfrm>
        </p:grpSpPr>
        <p:sp>
          <p:nvSpPr>
            <p:cNvPr id="9" name="Rectangle: Rounded Corners 8">
              <a:extLst>
                <a:ext uri="{FF2B5EF4-FFF2-40B4-BE49-F238E27FC236}">
                  <a16:creationId xmlns:a16="http://schemas.microsoft.com/office/drawing/2014/main" xmlns="" id="{243C25FB-73E0-4B79-A69E-9801C91CB35F}"/>
                </a:ext>
              </a:extLst>
            </p:cNvPr>
            <p:cNvSpPr/>
            <p:nvPr/>
          </p:nvSpPr>
          <p:spPr>
            <a:xfrm>
              <a:off x="757237" y="4377998"/>
              <a:ext cx="619125" cy="619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2409C106-8712-4751-B60B-5C807557E176}"/>
                </a:ext>
              </a:extLst>
            </p:cNvPr>
            <p:cNvSpPr/>
            <p:nvPr/>
          </p:nvSpPr>
          <p:spPr>
            <a:xfrm>
              <a:off x="757237" y="5156558"/>
              <a:ext cx="619125" cy="6191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xmlns="" id="{95272407-9054-4439-827A-AC8C8D9F6B60}"/>
                </a:ext>
              </a:extLst>
            </p:cNvPr>
            <p:cNvSpPr/>
            <p:nvPr/>
          </p:nvSpPr>
          <p:spPr>
            <a:xfrm>
              <a:off x="3443287" y="4377999"/>
              <a:ext cx="619125" cy="6191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xmlns="" id="{C8F08B6E-245B-4B65-A65D-782ED5E94A73}"/>
                </a:ext>
              </a:extLst>
            </p:cNvPr>
            <p:cNvSpPr/>
            <p:nvPr/>
          </p:nvSpPr>
          <p:spPr>
            <a:xfrm>
              <a:off x="3443287" y="5156558"/>
              <a:ext cx="619125" cy="6191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B3C86566-95A5-4146-8E07-B7603E2ED6C5}"/>
                </a:ext>
              </a:extLst>
            </p:cNvPr>
            <p:cNvSpPr txBox="1"/>
            <p:nvPr/>
          </p:nvSpPr>
          <p:spPr>
            <a:xfrm>
              <a:off x="1504383" y="4364395"/>
              <a:ext cx="1823017" cy="215444"/>
            </a:xfrm>
            <a:prstGeom prst="rect">
              <a:avLst/>
            </a:prstGeom>
            <a:noFill/>
          </p:spPr>
          <p:txBody>
            <a:bodyPr wrap="square" lIns="0" tIns="0" rIns="0" bIns="0" rtlCol="0">
              <a:spAutoFit/>
            </a:bodyPr>
            <a:lstStyle/>
            <a:p>
              <a:r>
                <a:rPr lang="en-US" sz="1400" dirty="0" smtClean="0"/>
                <a:t>What about results</a:t>
              </a:r>
              <a:endParaRPr lang="en-US" sz="1400" dirty="0"/>
            </a:p>
          </p:txBody>
        </p:sp>
        <p:sp>
          <p:nvSpPr>
            <p:cNvPr id="45" name="TextBox 44">
              <a:extLst>
                <a:ext uri="{FF2B5EF4-FFF2-40B4-BE49-F238E27FC236}">
                  <a16:creationId xmlns:a16="http://schemas.microsoft.com/office/drawing/2014/main" xmlns="" id="{811FD4DA-F4D0-4C9F-B849-1A3041B31F7B}"/>
                </a:ext>
              </a:extLst>
            </p:cNvPr>
            <p:cNvSpPr txBox="1"/>
            <p:nvPr/>
          </p:nvSpPr>
          <p:spPr>
            <a:xfrm>
              <a:off x="1504383" y="5142954"/>
              <a:ext cx="1823017" cy="215444"/>
            </a:xfrm>
            <a:prstGeom prst="rect">
              <a:avLst/>
            </a:prstGeom>
            <a:noFill/>
          </p:spPr>
          <p:txBody>
            <a:bodyPr wrap="square" lIns="0" tIns="0" rIns="0" bIns="0" rtlCol="0">
              <a:spAutoFit/>
            </a:bodyPr>
            <a:lstStyle/>
            <a:p>
              <a:r>
                <a:rPr lang="en-US" sz="1400" dirty="0" smtClean="0"/>
                <a:t>What about stakeholders</a:t>
              </a:r>
              <a:endParaRPr lang="en-US" sz="1400" dirty="0"/>
            </a:p>
          </p:txBody>
        </p:sp>
        <p:sp>
          <p:nvSpPr>
            <p:cNvPr id="46" name="TextBox 45">
              <a:extLst>
                <a:ext uri="{FF2B5EF4-FFF2-40B4-BE49-F238E27FC236}">
                  <a16:creationId xmlns:a16="http://schemas.microsoft.com/office/drawing/2014/main" xmlns="" id="{2354593D-F212-417D-812C-A8069E1D1C77}"/>
                </a:ext>
              </a:extLst>
            </p:cNvPr>
            <p:cNvSpPr txBox="1"/>
            <p:nvPr/>
          </p:nvSpPr>
          <p:spPr>
            <a:xfrm>
              <a:off x="4190407" y="4364395"/>
              <a:ext cx="1823017" cy="215444"/>
            </a:xfrm>
            <a:prstGeom prst="rect">
              <a:avLst/>
            </a:prstGeom>
            <a:noFill/>
          </p:spPr>
          <p:txBody>
            <a:bodyPr wrap="square" lIns="0" tIns="0" rIns="0" bIns="0" rtlCol="0">
              <a:spAutoFit/>
            </a:bodyPr>
            <a:lstStyle/>
            <a:p>
              <a:r>
                <a:rPr lang="en-US" sz="1400" dirty="0" smtClean="0"/>
                <a:t>What about participants</a:t>
              </a:r>
              <a:endParaRPr lang="en-US" sz="1400" dirty="0"/>
            </a:p>
          </p:txBody>
        </p:sp>
        <p:sp>
          <p:nvSpPr>
            <p:cNvPr id="47" name="TextBox 46">
              <a:extLst>
                <a:ext uri="{FF2B5EF4-FFF2-40B4-BE49-F238E27FC236}">
                  <a16:creationId xmlns:a16="http://schemas.microsoft.com/office/drawing/2014/main" xmlns="" id="{45803C46-A897-40C1-BEFF-4CF0894A4F86}"/>
                </a:ext>
              </a:extLst>
            </p:cNvPr>
            <p:cNvSpPr txBox="1"/>
            <p:nvPr/>
          </p:nvSpPr>
          <p:spPr>
            <a:xfrm>
              <a:off x="4190407" y="5142954"/>
              <a:ext cx="1823017" cy="215444"/>
            </a:xfrm>
            <a:prstGeom prst="rect">
              <a:avLst/>
            </a:prstGeom>
            <a:noFill/>
          </p:spPr>
          <p:txBody>
            <a:bodyPr wrap="square" lIns="0" tIns="0" rIns="0" bIns="0" rtlCol="0">
              <a:spAutoFit/>
            </a:bodyPr>
            <a:lstStyle/>
            <a:p>
              <a:r>
                <a:rPr lang="en-US" sz="1400" dirty="0" smtClean="0"/>
                <a:t>What about further steps</a:t>
              </a:r>
              <a:endParaRPr lang="en-US" sz="1400" dirty="0"/>
            </a:p>
          </p:txBody>
        </p:sp>
        <p:sp>
          <p:nvSpPr>
            <p:cNvPr id="67" name="Freeform 540">
              <a:extLst>
                <a:ext uri="{FF2B5EF4-FFF2-40B4-BE49-F238E27FC236}">
                  <a16:creationId xmlns:a16="http://schemas.microsoft.com/office/drawing/2014/main" xmlns="" id="{C15694BB-5D3F-45DA-8F8E-B5449D0C9935}"/>
                </a:ext>
              </a:extLst>
            </p:cNvPr>
            <p:cNvSpPr>
              <a:spLocks/>
            </p:cNvSpPr>
            <p:nvPr/>
          </p:nvSpPr>
          <p:spPr bwMode="auto">
            <a:xfrm>
              <a:off x="1134268" y="5533589"/>
              <a:ext cx="9525" cy="9525"/>
            </a:xfrm>
            <a:custGeom>
              <a:avLst/>
              <a:gdLst>
                <a:gd name="T0" fmla="*/ 15 w 30"/>
                <a:gd name="T1" fmla="*/ 30 h 30"/>
                <a:gd name="T2" fmla="*/ 17 w 30"/>
                <a:gd name="T3" fmla="*/ 29 h 30"/>
                <a:gd name="T4" fmla="*/ 21 w 30"/>
                <a:gd name="T5" fmla="*/ 28 h 30"/>
                <a:gd name="T6" fmla="*/ 23 w 30"/>
                <a:gd name="T7" fmla="*/ 27 h 30"/>
                <a:gd name="T8" fmla="*/ 26 w 30"/>
                <a:gd name="T9" fmla="*/ 25 h 30"/>
                <a:gd name="T10" fmla="*/ 27 w 30"/>
                <a:gd name="T11" fmla="*/ 23 h 30"/>
                <a:gd name="T12" fmla="*/ 29 w 30"/>
                <a:gd name="T13" fmla="*/ 21 h 30"/>
                <a:gd name="T14" fmla="*/ 29 w 30"/>
                <a:gd name="T15" fmla="*/ 17 h 30"/>
                <a:gd name="T16" fmla="*/ 30 w 30"/>
                <a:gd name="T17" fmla="*/ 15 h 30"/>
                <a:gd name="T18" fmla="*/ 29 w 30"/>
                <a:gd name="T19" fmla="*/ 12 h 30"/>
                <a:gd name="T20" fmla="*/ 29 w 30"/>
                <a:gd name="T21" fmla="*/ 9 h 30"/>
                <a:gd name="T22" fmla="*/ 27 w 30"/>
                <a:gd name="T23" fmla="*/ 7 h 30"/>
                <a:gd name="T24" fmla="*/ 26 w 30"/>
                <a:gd name="T25" fmla="*/ 4 h 30"/>
                <a:gd name="T26" fmla="*/ 23 w 30"/>
                <a:gd name="T27" fmla="*/ 2 h 30"/>
                <a:gd name="T28" fmla="*/ 21 w 30"/>
                <a:gd name="T29" fmla="*/ 1 h 30"/>
                <a:gd name="T30" fmla="*/ 17 w 30"/>
                <a:gd name="T31" fmla="*/ 0 h 30"/>
                <a:gd name="T32" fmla="*/ 15 w 30"/>
                <a:gd name="T33" fmla="*/ 0 h 30"/>
                <a:gd name="T34" fmla="*/ 12 w 30"/>
                <a:gd name="T35" fmla="*/ 0 h 30"/>
                <a:gd name="T36" fmla="*/ 9 w 30"/>
                <a:gd name="T37" fmla="*/ 1 h 30"/>
                <a:gd name="T38" fmla="*/ 7 w 30"/>
                <a:gd name="T39" fmla="*/ 2 h 30"/>
                <a:gd name="T40" fmla="*/ 5 w 30"/>
                <a:gd name="T41" fmla="*/ 4 h 30"/>
                <a:gd name="T42" fmla="*/ 2 w 30"/>
                <a:gd name="T43" fmla="*/ 7 h 30"/>
                <a:gd name="T44" fmla="*/ 1 w 30"/>
                <a:gd name="T45" fmla="*/ 9 h 30"/>
                <a:gd name="T46" fmla="*/ 0 w 30"/>
                <a:gd name="T47" fmla="*/ 12 h 30"/>
                <a:gd name="T48" fmla="*/ 0 w 30"/>
                <a:gd name="T49" fmla="*/ 15 h 30"/>
                <a:gd name="T50" fmla="*/ 0 w 30"/>
                <a:gd name="T51" fmla="*/ 17 h 30"/>
                <a:gd name="T52" fmla="*/ 1 w 30"/>
                <a:gd name="T53" fmla="*/ 21 h 30"/>
                <a:gd name="T54" fmla="*/ 2 w 30"/>
                <a:gd name="T55" fmla="*/ 23 h 30"/>
                <a:gd name="T56" fmla="*/ 5 w 30"/>
                <a:gd name="T57" fmla="*/ 25 h 30"/>
                <a:gd name="T58" fmla="*/ 7 w 30"/>
                <a:gd name="T59" fmla="*/ 27 h 30"/>
                <a:gd name="T60" fmla="*/ 9 w 30"/>
                <a:gd name="T61" fmla="*/ 28 h 30"/>
                <a:gd name="T62" fmla="*/ 12 w 30"/>
                <a:gd name="T63" fmla="*/ 29 h 30"/>
                <a:gd name="T64" fmla="*/ 15 w 30"/>
                <a:gd name="T6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30"/>
                  </a:moveTo>
                  <a:lnTo>
                    <a:pt x="17" y="29"/>
                  </a:lnTo>
                  <a:lnTo>
                    <a:pt x="21" y="28"/>
                  </a:lnTo>
                  <a:lnTo>
                    <a:pt x="23" y="27"/>
                  </a:lnTo>
                  <a:lnTo>
                    <a:pt x="26" y="25"/>
                  </a:lnTo>
                  <a:lnTo>
                    <a:pt x="27" y="23"/>
                  </a:lnTo>
                  <a:lnTo>
                    <a:pt x="29" y="21"/>
                  </a:lnTo>
                  <a:lnTo>
                    <a:pt x="29" y="17"/>
                  </a:lnTo>
                  <a:lnTo>
                    <a:pt x="30" y="15"/>
                  </a:lnTo>
                  <a:lnTo>
                    <a:pt x="29" y="12"/>
                  </a:lnTo>
                  <a:lnTo>
                    <a:pt x="29" y="9"/>
                  </a:lnTo>
                  <a:lnTo>
                    <a:pt x="27" y="7"/>
                  </a:lnTo>
                  <a:lnTo>
                    <a:pt x="26" y="4"/>
                  </a:lnTo>
                  <a:lnTo>
                    <a:pt x="23" y="2"/>
                  </a:lnTo>
                  <a:lnTo>
                    <a:pt x="21" y="1"/>
                  </a:lnTo>
                  <a:lnTo>
                    <a:pt x="17" y="0"/>
                  </a:lnTo>
                  <a:lnTo>
                    <a:pt x="15" y="0"/>
                  </a:lnTo>
                  <a:lnTo>
                    <a:pt x="12" y="0"/>
                  </a:lnTo>
                  <a:lnTo>
                    <a:pt x="9" y="1"/>
                  </a:lnTo>
                  <a:lnTo>
                    <a:pt x="7" y="2"/>
                  </a:lnTo>
                  <a:lnTo>
                    <a:pt x="5" y="4"/>
                  </a:lnTo>
                  <a:lnTo>
                    <a:pt x="2" y="7"/>
                  </a:lnTo>
                  <a:lnTo>
                    <a:pt x="1" y="9"/>
                  </a:lnTo>
                  <a:lnTo>
                    <a:pt x="0" y="12"/>
                  </a:lnTo>
                  <a:lnTo>
                    <a:pt x="0" y="15"/>
                  </a:lnTo>
                  <a:lnTo>
                    <a:pt x="0" y="17"/>
                  </a:lnTo>
                  <a:lnTo>
                    <a:pt x="1" y="21"/>
                  </a:lnTo>
                  <a:lnTo>
                    <a:pt x="2" y="23"/>
                  </a:lnTo>
                  <a:lnTo>
                    <a:pt x="5" y="25"/>
                  </a:lnTo>
                  <a:lnTo>
                    <a:pt x="7" y="27"/>
                  </a:lnTo>
                  <a:lnTo>
                    <a:pt x="9" y="28"/>
                  </a:lnTo>
                  <a:lnTo>
                    <a:pt x="12" y="29"/>
                  </a:lnTo>
                  <a:lnTo>
                    <a:pt x="15" y="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4" name="Picture 43" descr="Logo-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50" name="Picture 8" descr="https://eacea.ec.europa.eu/sites/eacea-site/files/logosbeneficaireserasmusleft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89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89D6FD2A-E747-4A20-9BA6-AB9445935435}"/>
              </a:ext>
            </a:extLst>
          </p:cNvPr>
          <p:cNvGrpSpPr/>
          <p:nvPr/>
        </p:nvGrpSpPr>
        <p:grpSpPr>
          <a:xfrm>
            <a:off x="5191672" y="6667243"/>
            <a:ext cx="1808658" cy="190757"/>
            <a:chOff x="5191672" y="6667243"/>
            <a:chExt cx="1808658" cy="190757"/>
          </a:xfrm>
        </p:grpSpPr>
        <p:sp>
          <p:nvSpPr>
            <p:cNvPr id="43" name="Freeform: Shape 42">
              <a:extLst>
                <a:ext uri="{FF2B5EF4-FFF2-40B4-BE49-F238E27FC236}">
                  <a16:creationId xmlns:a16="http://schemas.microsoft.com/office/drawing/2014/main" xmlns="" id="{E980CB43-E9C1-4221-B7A2-9231553672B8}"/>
                </a:ext>
              </a:extLst>
            </p:cNvPr>
            <p:cNvSpPr/>
            <p:nvPr/>
          </p:nvSpPr>
          <p:spPr>
            <a:xfrm>
              <a:off x="6096000" y="6667243"/>
              <a:ext cx="904330" cy="190757"/>
            </a:xfrm>
            <a:custGeom>
              <a:avLst/>
              <a:gdLst>
                <a:gd name="connsiteX0" fmla="*/ 0 w 904330"/>
                <a:gd name="connsiteY0" fmla="*/ 0 h 190757"/>
                <a:gd name="connsiteX1" fmla="*/ 904330 w 904330"/>
                <a:gd name="connsiteY1" fmla="*/ 190757 h 190757"/>
                <a:gd name="connsiteX2" fmla="*/ 0 w 904330"/>
                <a:gd name="connsiteY2" fmla="*/ 190757 h 190757"/>
                <a:gd name="connsiteX3" fmla="*/ 0 w 904330"/>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30" h="190757">
                  <a:moveTo>
                    <a:pt x="0" y="0"/>
                  </a:moveTo>
                  <a:lnTo>
                    <a:pt x="904330" y="190757"/>
                  </a:lnTo>
                  <a:lnTo>
                    <a:pt x="0" y="1907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xmlns="" id="{D0E9880D-192C-4746-A9E8-F2BFD76B2409}"/>
                </a:ext>
              </a:extLst>
            </p:cNvPr>
            <p:cNvSpPr/>
            <p:nvPr/>
          </p:nvSpPr>
          <p:spPr>
            <a:xfrm>
              <a:off x="5191672" y="6667243"/>
              <a:ext cx="904329" cy="190757"/>
            </a:xfrm>
            <a:custGeom>
              <a:avLst/>
              <a:gdLst>
                <a:gd name="connsiteX0" fmla="*/ 904329 w 904329"/>
                <a:gd name="connsiteY0" fmla="*/ 0 h 190757"/>
                <a:gd name="connsiteX1" fmla="*/ 904329 w 904329"/>
                <a:gd name="connsiteY1" fmla="*/ 190757 h 190757"/>
                <a:gd name="connsiteX2" fmla="*/ 0 w 904329"/>
                <a:gd name="connsiteY2" fmla="*/ 190757 h 190757"/>
                <a:gd name="connsiteX3" fmla="*/ 904329 w 904329"/>
                <a:gd name="connsiteY3" fmla="*/ 0 h 190757"/>
              </a:gdLst>
              <a:ahLst/>
              <a:cxnLst>
                <a:cxn ang="0">
                  <a:pos x="connsiteX0" y="connsiteY0"/>
                </a:cxn>
                <a:cxn ang="0">
                  <a:pos x="connsiteX1" y="connsiteY1"/>
                </a:cxn>
                <a:cxn ang="0">
                  <a:pos x="connsiteX2" y="connsiteY2"/>
                </a:cxn>
                <a:cxn ang="0">
                  <a:pos x="connsiteX3" y="connsiteY3"/>
                </a:cxn>
              </a:cxnLst>
              <a:rect l="l" t="t" r="r" b="b"/>
              <a:pathLst>
                <a:path w="904329" h="190757">
                  <a:moveTo>
                    <a:pt x="904329" y="0"/>
                  </a:moveTo>
                  <a:lnTo>
                    <a:pt x="904329" y="190757"/>
                  </a:lnTo>
                  <a:lnTo>
                    <a:pt x="0" y="190757"/>
                  </a:lnTo>
                  <a:lnTo>
                    <a:pt x="9043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780BC0C8-3C63-48D4-87CE-FEE4FF1C90DF}"/>
              </a:ext>
            </a:extLst>
          </p:cNvPr>
          <p:cNvGrpSpPr/>
          <p:nvPr/>
        </p:nvGrpSpPr>
        <p:grpSpPr>
          <a:xfrm>
            <a:off x="92580" y="0"/>
            <a:ext cx="12006841" cy="119641"/>
            <a:chOff x="92580" y="0"/>
            <a:chExt cx="12006841" cy="119641"/>
          </a:xfrm>
        </p:grpSpPr>
        <p:sp>
          <p:nvSpPr>
            <p:cNvPr id="2" name="Rectangle 1">
              <a:extLst>
                <a:ext uri="{FF2B5EF4-FFF2-40B4-BE49-F238E27FC236}">
                  <a16:creationId xmlns:a16="http://schemas.microsoft.com/office/drawing/2014/main" xmlns="" id="{0F82CD18-0A0C-428E-A1A5-340CBE98F797}"/>
                </a:ext>
              </a:extLst>
            </p:cNvPr>
            <p:cNvSpPr/>
            <p:nvPr/>
          </p:nvSpPr>
          <p:spPr>
            <a:xfrm>
              <a:off x="92580" y="0"/>
              <a:ext cx="5910841" cy="119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772D422D-1FE7-420A-953B-FAC706F9658E}"/>
                </a:ext>
              </a:extLst>
            </p:cNvPr>
            <p:cNvSpPr/>
            <p:nvPr/>
          </p:nvSpPr>
          <p:spPr>
            <a:xfrm>
              <a:off x="6188580" y="0"/>
              <a:ext cx="5910841" cy="1196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393C11EE-C764-4E69-92A0-6097DB532056}"/>
              </a:ext>
            </a:extLst>
          </p:cNvPr>
          <p:cNvSpPr txBox="1"/>
          <p:nvPr/>
        </p:nvSpPr>
        <p:spPr>
          <a:xfrm>
            <a:off x="1905002" y="255831"/>
            <a:ext cx="8381996" cy="692497"/>
          </a:xfrm>
          <a:prstGeom prst="rect">
            <a:avLst/>
          </a:prstGeom>
          <a:noFill/>
        </p:spPr>
        <p:txBody>
          <a:bodyPr wrap="square" lIns="0" tIns="0" rIns="0" bIns="0" rtlCol="0" anchor="ctr">
            <a:spAutoFit/>
          </a:bodyPr>
          <a:lstStyle/>
          <a:p>
            <a:pPr algn="ctr"/>
            <a:r>
              <a:rPr lang="en-US" sz="4500" b="1" dirty="0">
                <a:solidFill>
                  <a:srgbClr val="468DC3"/>
                </a:solidFill>
                <a:latin typeface="Segoe UI" panose="020B0502040204020203" pitchFamily="34" charset="0"/>
                <a:ea typeface="Open Sans" panose="020B0606030504020204" pitchFamily="34" charset="0"/>
                <a:cs typeface="Segoe UI" panose="020B0502040204020203" pitchFamily="34" charset="0"/>
              </a:rPr>
              <a:t>Title</a:t>
            </a:r>
            <a:endParaRPr lang="en-US" sz="4500" dirty="0">
              <a:cs typeface="Segoe UI Semibold" panose="020B0702040204020203" pitchFamily="34" charset="0"/>
            </a:endParaRPr>
          </a:p>
        </p:txBody>
      </p:sp>
      <p:sp>
        <p:nvSpPr>
          <p:cNvPr id="31" name="TextBox 30">
            <a:extLst>
              <a:ext uri="{FF2B5EF4-FFF2-40B4-BE49-F238E27FC236}">
                <a16:creationId xmlns:a16="http://schemas.microsoft.com/office/drawing/2014/main" xmlns="" id="{C2F00EDD-C211-452A-8B9A-DC9F8283ABC2}"/>
              </a:ext>
            </a:extLst>
          </p:cNvPr>
          <p:cNvSpPr txBox="1"/>
          <p:nvPr/>
        </p:nvSpPr>
        <p:spPr>
          <a:xfrm>
            <a:off x="2569031" y="940633"/>
            <a:ext cx="7053940" cy="307777"/>
          </a:xfrm>
          <a:prstGeom prst="rect">
            <a:avLst/>
          </a:prstGeom>
          <a:noFill/>
        </p:spPr>
        <p:txBody>
          <a:bodyPr wrap="square" lIns="0" tIns="0" rIns="0" bIns="0" rtlCol="0">
            <a:spAutoFit/>
          </a:bodyPr>
          <a:lstStyle/>
          <a:p>
            <a:pPr algn="ctr"/>
            <a:r>
              <a:rPr lang="en-US" sz="2000" dirty="0" smtClean="0"/>
              <a:t>Subtitle</a:t>
            </a:r>
            <a:endParaRPr lang="en-US" sz="2000" dirty="0"/>
          </a:p>
        </p:txBody>
      </p:sp>
      <p:sp>
        <p:nvSpPr>
          <p:cNvPr id="40" name="Slide Number Placeholder 39">
            <a:extLst>
              <a:ext uri="{FF2B5EF4-FFF2-40B4-BE49-F238E27FC236}">
                <a16:creationId xmlns:a16="http://schemas.microsoft.com/office/drawing/2014/main" xmlns="" id="{3EF2C8E6-22D3-4437-A7AD-7E4788B88153}"/>
              </a:ext>
            </a:extLst>
          </p:cNvPr>
          <p:cNvSpPr>
            <a:spLocks noGrp="1"/>
          </p:cNvSpPr>
          <p:nvPr>
            <p:ph type="sldNum" sz="quarter" idx="12"/>
          </p:nvPr>
        </p:nvSpPr>
        <p:spPr/>
        <p:txBody>
          <a:bodyPr/>
          <a:lstStyle/>
          <a:p>
            <a:fld id="{361B912B-A057-4577-A722-02FC9AD7D3C5}" type="slidenum">
              <a:rPr lang="en-US" smtClean="0">
                <a:solidFill>
                  <a:schemeClr val="tx1"/>
                </a:solidFill>
              </a:rPr>
              <a:t>9</a:t>
            </a:fld>
            <a:endParaRPr lang="en-US">
              <a:solidFill>
                <a:schemeClr val="tx1"/>
              </a:solidFill>
            </a:endParaRPr>
          </a:p>
        </p:txBody>
      </p:sp>
      <p:grpSp>
        <p:nvGrpSpPr>
          <p:cNvPr id="7" name="Group 6">
            <a:extLst>
              <a:ext uri="{FF2B5EF4-FFF2-40B4-BE49-F238E27FC236}">
                <a16:creationId xmlns:a16="http://schemas.microsoft.com/office/drawing/2014/main" xmlns="" id="{54154045-0EB4-46B3-9D7F-0B85E325BE3B}"/>
              </a:ext>
            </a:extLst>
          </p:cNvPr>
          <p:cNvGrpSpPr/>
          <p:nvPr/>
        </p:nvGrpSpPr>
        <p:grpSpPr>
          <a:xfrm>
            <a:off x="7599149" y="1395967"/>
            <a:ext cx="3543300" cy="4299188"/>
            <a:chOff x="4324350" y="1901715"/>
            <a:chExt cx="3543301" cy="4299188"/>
          </a:xfrm>
        </p:grpSpPr>
        <p:sp>
          <p:nvSpPr>
            <p:cNvPr id="6" name="Isosceles Triangle 5">
              <a:extLst>
                <a:ext uri="{FF2B5EF4-FFF2-40B4-BE49-F238E27FC236}">
                  <a16:creationId xmlns:a16="http://schemas.microsoft.com/office/drawing/2014/main" xmlns="" id="{6D99A6DF-D017-41E2-9CAF-D14620E324E3}"/>
                </a:ext>
              </a:extLst>
            </p:cNvPr>
            <p:cNvSpPr/>
            <p:nvPr/>
          </p:nvSpPr>
          <p:spPr>
            <a:xfrm>
              <a:off x="4324350" y="3146334"/>
              <a:ext cx="3543300" cy="3054569"/>
            </a:xfrm>
            <a:prstGeom prst="triangl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xmlns="" id="{E1E3AA3B-11B1-42A5-9834-03AE507F10CA}"/>
                </a:ext>
              </a:extLst>
            </p:cNvPr>
            <p:cNvSpPr/>
            <p:nvPr/>
          </p:nvSpPr>
          <p:spPr>
            <a:xfrm rot="10800000">
              <a:off x="4324351" y="1901715"/>
              <a:ext cx="3543300" cy="3054569"/>
            </a:xfrm>
            <a:prstGeom prs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xmlns="" id="{AA02AAF6-D6B0-42C8-937F-E9F0ABD302AF}"/>
              </a:ext>
            </a:extLst>
          </p:cNvPr>
          <p:cNvSpPr txBox="1"/>
          <p:nvPr/>
        </p:nvSpPr>
        <p:spPr>
          <a:xfrm>
            <a:off x="7999201" y="1582181"/>
            <a:ext cx="2743198" cy="369332"/>
          </a:xfrm>
          <a:prstGeom prst="rect">
            <a:avLst/>
          </a:prstGeom>
          <a:noFill/>
        </p:spPr>
        <p:txBody>
          <a:bodyPr wrap="square" lIns="0" tIns="0" rIns="0" bIns="0" rtlCol="0">
            <a:spAutoFit/>
          </a:bodyPr>
          <a:lstStyle/>
          <a:p>
            <a:pPr algn="ctr"/>
            <a:r>
              <a:rPr lang="en-US" sz="2400" dirty="0" smtClean="0"/>
              <a:t>INNOVATION</a:t>
            </a:r>
            <a:endParaRPr lang="en-US" sz="2400" dirty="0"/>
          </a:p>
        </p:txBody>
      </p:sp>
      <p:sp>
        <p:nvSpPr>
          <p:cNvPr id="37" name="TextBox 36">
            <a:extLst>
              <a:ext uri="{FF2B5EF4-FFF2-40B4-BE49-F238E27FC236}">
                <a16:creationId xmlns:a16="http://schemas.microsoft.com/office/drawing/2014/main" xmlns="" id="{5082B518-8CF6-4B7A-813D-43DF19EF9958}"/>
              </a:ext>
            </a:extLst>
          </p:cNvPr>
          <p:cNvSpPr txBox="1"/>
          <p:nvPr/>
        </p:nvSpPr>
        <p:spPr>
          <a:xfrm>
            <a:off x="7999201" y="5233738"/>
            <a:ext cx="2743198" cy="369332"/>
          </a:xfrm>
          <a:prstGeom prst="rect">
            <a:avLst/>
          </a:prstGeom>
          <a:noFill/>
        </p:spPr>
        <p:txBody>
          <a:bodyPr wrap="square" lIns="0" tIns="0" rIns="0" bIns="0" rtlCol="0">
            <a:spAutoFit/>
          </a:bodyPr>
          <a:lstStyle/>
          <a:p>
            <a:pPr algn="ctr"/>
            <a:r>
              <a:rPr lang="en-US" sz="2400" dirty="0" smtClean="0"/>
              <a:t>ENTREPRENEURSHIP</a:t>
            </a:r>
          </a:p>
        </p:txBody>
      </p:sp>
      <p:cxnSp>
        <p:nvCxnSpPr>
          <p:cNvPr id="9" name="Straight Connector 8">
            <a:extLst>
              <a:ext uri="{FF2B5EF4-FFF2-40B4-BE49-F238E27FC236}">
                <a16:creationId xmlns:a16="http://schemas.microsoft.com/office/drawing/2014/main" xmlns="" id="{286D4F91-1EAD-4FB9-94C6-E196979B02FA}"/>
              </a:ext>
            </a:extLst>
          </p:cNvPr>
          <p:cNvCxnSpPr>
            <a:cxnSpLocks/>
          </p:cNvCxnSpPr>
          <p:nvPr/>
        </p:nvCxnSpPr>
        <p:spPr>
          <a:xfrm>
            <a:off x="3414499" y="3532114"/>
            <a:ext cx="737869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Freeform 272">
            <a:extLst>
              <a:ext uri="{FF2B5EF4-FFF2-40B4-BE49-F238E27FC236}">
                <a16:creationId xmlns:a16="http://schemas.microsoft.com/office/drawing/2014/main" xmlns="" id="{776D8B6F-E410-4D39-8C85-44EFF838F656}"/>
              </a:ext>
            </a:extLst>
          </p:cNvPr>
          <p:cNvSpPr>
            <a:spLocks noEditPoints="1"/>
          </p:cNvSpPr>
          <p:nvPr/>
        </p:nvSpPr>
        <p:spPr bwMode="auto">
          <a:xfrm>
            <a:off x="9228866" y="2118686"/>
            <a:ext cx="283864" cy="283864"/>
          </a:xfrm>
          <a:custGeom>
            <a:avLst/>
            <a:gdLst>
              <a:gd name="T0" fmla="*/ 301 w 596"/>
              <a:gd name="T1" fmla="*/ 416 h 596"/>
              <a:gd name="T2" fmla="*/ 290 w 596"/>
              <a:gd name="T3" fmla="*/ 414 h 596"/>
              <a:gd name="T4" fmla="*/ 109 w 596"/>
              <a:gd name="T5" fmla="*/ 207 h 596"/>
              <a:gd name="T6" fmla="*/ 115 w 596"/>
              <a:gd name="T7" fmla="*/ 199 h 596"/>
              <a:gd name="T8" fmla="*/ 126 w 596"/>
              <a:gd name="T9" fmla="*/ 202 h 596"/>
              <a:gd name="T10" fmla="*/ 472 w 596"/>
              <a:gd name="T11" fmla="*/ 200 h 596"/>
              <a:gd name="T12" fmla="*/ 482 w 596"/>
              <a:gd name="T13" fmla="*/ 201 h 596"/>
              <a:gd name="T14" fmla="*/ 486 w 596"/>
              <a:gd name="T15" fmla="*/ 212 h 596"/>
              <a:gd name="T16" fmla="*/ 283 w 596"/>
              <a:gd name="T17" fmla="*/ 0 h 596"/>
              <a:gd name="T18" fmla="*/ 237 w 596"/>
              <a:gd name="T19" fmla="*/ 6 h 596"/>
              <a:gd name="T20" fmla="*/ 195 w 596"/>
              <a:gd name="T21" fmla="*/ 18 h 596"/>
              <a:gd name="T22" fmla="*/ 155 w 596"/>
              <a:gd name="T23" fmla="*/ 36 h 596"/>
              <a:gd name="T24" fmla="*/ 120 w 596"/>
              <a:gd name="T25" fmla="*/ 60 h 596"/>
              <a:gd name="T26" fmla="*/ 87 w 596"/>
              <a:gd name="T27" fmla="*/ 88 h 596"/>
              <a:gd name="T28" fmla="*/ 59 w 596"/>
              <a:gd name="T29" fmla="*/ 120 h 596"/>
              <a:gd name="T30" fmla="*/ 35 w 596"/>
              <a:gd name="T31" fmla="*/ 156 h 596"/>
              <a:gd name="T32" fmla="*/ 18 w 596"/>
              <a:gd name="T33" fmla="*/ 196 h 596"/>
              <a:gd name="T34" fmla="*/ 5 w 596"/>
              <a:gd name="T35" fmla="*/ 238 h 596"/>
              <a:gd name="T36" fmla="*/ 0 w 596"/>
              <a:gd name="T37" fmla="*/ 282 h 596"/>
              <a:gd name="T38" fmla="*/ 1 w 596"/>
              <a:gd name="T39" fmla="*/ 328 h 596"/>
              <a:gd name="T40" fmla="*/ 9 w 596"/>
              <a:gd name="T41" fmla="*/ 373 h 596"/>
              <a:gd name="T42" fmla="*/ 23 w 596"/>
              <a:gd name="T43" fmla="*/ 414 h 596"/>
              <a:gd name="T44" fmla="*/ 43 w 596"/>
              <a:gd name="T45" fmla="*/ 453 h 596"/>
              <a:gd name="T46" fmla="*/ 68 w 596"/>
              <a:gd name="T47" fmla="*/ 487 h 596"/>
              <a:gd name="T48" fmla="*/ 97 w 596"/>
              <a:gd name="T49" fmla="*/ 519 h 596"/>
              <a:gd name="T50" fmla="*/ 131 w 596"/>
              <a:gd name="T51" fmla="*/ 544 h 596"/>
              <a:gd name="T52" fmla="*/ 168 w 596"/>
              <a:gd name="T53" fmla="*/ 566 h 596"/>
              <a:gd name="T54" fmla="*/ 209 w 596"/>
              <a:gd name="T55" fmla="*/ 582 h 596"/>
              <a:gd name="T56" fmla="*/ 252 w 596"/>
              <a:gd name="T57" fmla="*/ 592 h 596"/>
              <a:gd name="T58" fmla="*/ 298 w 596"/>
              <a:gd name="T59" fmla="*/ 596 h 596"/>
              <a:gd name="T60" fmla="*/ 343 w 596"/>
              <a:gd name="T61" fmla="*/ 592 h 596"/>
              <a:gd name="T62" fmla="*/ 386 w 596"/>
              <a:gd name="T63" fmla="*/ 582 h 596"/>
              <a:gd name="T64" fmla="*/ 426 w 596"/>
              <a:gd name="T65" fmla="*/ 566 h 596"/>
              <a:gd name="T66" fmla="*/ 464 w 596"/>
              <a:gd name="T67" fmla="*/ 544 h 596"/>
              <a:gd name="T68" fmla="*/ 498 w 596"/>
              <a:gd name="T69" fmla="*/ 519 h 596"/>
              <a:gd name="T70" fmla="*/ 527 w 596"/>
              <a:gd name="T71" fmla="*/ 487 h 596"/>
              <a:gd name="T72" fmla="*/ 553 w 596"/>
              <a:gd name="T73" fmla="*/ 453 h 596"/>
              <a:gd name="T74" fmla="*/ 572 w 596"/>
              <a:gd name="T75" fmla="*/ 414 h 596"/>
              <a:gd name="T76" fmla="*/ 586 w 596"/>
              <a:gd name="T77" fmla="*/ 373 h 596"/>
              <a:gd name="T78" fmla="*/ 594 w 596"/>
              <a:gd name="T79" fmla="*/ 328 h 596"/>
              <a:gd name="T80" fmla="*/ 595 w 596"/>
              <a:gd name="T81" fmla="*/ 282 h 596"/>
              <a:gd name="T82" fmla="*/ 589 w 596"/>
              <a:gd name="T83" fmla="*/ 238 h 596"/>
              <a:gd name="T84" fmla="*/ 577 w 596"/>
              <a:gd name="T85" fmla="*/ 196 h 596"/>
              <a:gd name="T86" fmla="*/ 559 w 596"/>
              <a:gd name="T87" fmla="*/ 156 h 596"/>
              <a:gd name="T88" fmla="*/ 536 w 596"/>
              <a:gd name="T89" fmla="*/ 120 h 596"/>
              <a:gd name="T90" fmla="*/ 508 w 596"/>
              <a:gd name="T91" fmla="*/ 88 h 596"/>
              <a:gd name="T92" fmla="*/ 476 w 596"/>
              <a:gd name="T93" fmla="*/ 60 h 596"/>
              <a:gd name="T94" fmla="*/ 439 w 596"/>
              <a:gd name="T95" fmla="*/ 36 h 596"/>
              <a:gd name="T96" fmla="*/ 399 w 596"/>
              <a:gd name="T97" fmla="*/ 18 h 596"/>
              <a:gd name="T98" fmla="*/ 357 w 596"/>
              <a:gd name="T99" fmla="*/ 6 h 596"/>
              <a:gd name="T100" fmla="*/ 313 w 596"/>
              <a:gd name="T10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596">
                <a:moveTo>
                  <a:pt x="484" y="215"/>
                </a:moveTo>
                <a:lnTo>
                  <a:pt x="305" y="414"/>
                </a:lnTo>
                <a:lnTo>
                  <a:pt x="301" y="416"/>
                </a:lnTo>
                <a:lnTo>
                  <a:pt x="298" y="417"/>
                </a:lnTo>
                <a:lnTo>
                  <a:pt x="293" y="416"/>
                </a:lnTo>
                <a:lnTo>
                  <a:pt x="290" y="414"/>
                </a:lnTo>
                <a:lnTo>
                  <a:pt x="111" y="215"/>
                </a:lnTo>
                <a:lnTo>
                  <a:pt x="110" y="212"/>
                </a:lnTo>
                <a:lnTo>
                  <a:pt x="109" y="207"/>
                </a:lnTo>
                <a:lnTo>
                  <a:pt x="110" y="204"/>
                </a:lnTo>
                <a:lnTo>
                  <a:pt x="112" y="201"/>
                </a:lnTo>
                <a:lnTo>
                  <a:pt x="115" y="199"/>
                </a:lnTo>
                <a:lnTo>
                  <a:pt x="120" y="199"/>
                </a:lnTo>
                <a:lnTo>
                  <a:pt x="123" y="200"/>
                </a:lnTo>
                <a:lnTo>
                  <a:pt x="126" y="202"/>
                </a:lnTo>
                <a:lnTo>
                  <a:pt x="298" y="392"/>
                </a:lnTo>
                <a:lnTo>
                  <a:pt x="468" y="202"/>
                </a:lnTo>
                <a:lnTo>
                  <a:pt x="472" y="200"/>
                </a:lnTo>
                <a:lnTo>
                  <a:pt x="476" y="199"/>
                </a:lnTo>
                <a:lnTo>
                  <a:pt x="479" y="199"/>
                </a:lnTo>
                <a:lnTo>
                  <a:pt x="482" y="201"/>
                </a:lnTo>
                <a:lnTo>
                  <a:pt x="486" y="204"/>
                </a:lnTo>
                <a:lnTo>
                  <a:pt x="486" y="207"/>
                </a:lnTo>
                <a:lnTo>
                  <a:pt x="486" y="212"/>
                </a:lnTo>
                <a:lnTo>
                  <a:pt x="484" y="215"/>
                </a:lnTo>
                <a:close/>
                <a:moveTo>
                  <a:pt x="298" y="0"/>
                </a:moveTo>
                <a:lnTo>
                  <a:pt x="283" y="0"/>
                </a:lnTo>
                <a:lnTo>
                  <a:pt x="268" y="1"/>
                </a:lnTo>
                <a:lnTo>
                  <a:pt x="252" y="3"/>
                </a:lnTo>
                <a:lnTo>
                  <a:pt x="237" y="6"/>
                </a:lnTo>
                <a:lnTo>
                  <a:pt x="223" y="9"/>
                </a:lnTo>
                <a:lnTo>
                  <a:pt x="209" y="13"/>
                </a:lnTo>
                <a:lnTo>
                  <a:pt x="195" y="18"/>
                </a:lnTo>
                <a:lnTo>
                  <a:pt x="181" y="24"/>
                </a:lnTo>
                <a:lnTo>
                  <a:pt x="168" y="29"/>
                </a:lnTo>
                <a:lnTo>
                  <a:pt x="155" y="36"/>
                </a:lnTo>
                <a:lnTo>
                  <a:pt x="143" y="43"/>
                </a:lnTo>
                <a:lnTo>
                  <a:pt x="131" y="51"/>
                </a:lnTo>
                <a:lnTo>
                  <a:pt x="120" y="60"/>
                </a:lnTo>
                <a:lnTo>
                  <a:pt x="108" y="68"/>
                </a:lnTo>
                <a:lnTo>
                  <a:pt x="97" y="78"/>
                </a:lnTo>
                <a:lnTo>
                  <a:pt x="87" y="88"/>
                </a:lnTo>
                <a:lnTo>
                  <a:pt x="77" y="97"/>
                </a:lnTo>
                <a:lnTo>
                  <a:pt x="68" y="108"/>
                </a:lnTo>
                <a:lnTo>
                  <a:pt x="59" y="120"/>
                </a:lnTo>
                <a:lnTo>
                  <a:pt x="50" y="132"/>
                </a:lnTo>
                <a:lnTo>
                  <a:pt x="43" y="144"/>
                </a:lnTo>
                <a:lnTo>
                  <a:pt x="35" y="156"/>
                </a:lnTo>
                <a:lnTo>
                  <a:pt x="29" y="169"/>
                </a:lnTo>
                <a:lnTo>
                  <a:pt x="23" y="182"/>
                </a:lnTo>
                <a:lnTo>
                  <a:pt x="18" y="196"/>
                </a:lnTo>
                <a:lnTo>
                  <a:pt x="13" y="210"/>
                </a:lnTo>
                <a:lnTo>
                  <a:pt x="9" y="224"/>
                </a:lnTo>
                <a:lnTo>
                  <a:pt x="5" y="238"/>
                </a:lnTo>
                <a:lnTo>
                  <a:pt x="3" y="253"/>
                </a:lnTo>
                <a:lnTo>
                  <a:pt x="1" y="267"/>
                </a:lnTo>
                <a:lnTo>
                  <a:pt x="0" y="282"/>
                </a:lnTo>
                <a:lnTo>
                  <a:pt x="0" y="298"/>
                </a:lnTo>
                <a:lnTo>
                  <a:pt x="0" y="313"/>
                </a:lnTo>
                <a:lnTo>
                  <a:pt x="1" y="328"/>
                </a:lnTo>
                <a:lnTo>
                  <a:pt x="3" y="344"/>
                </a:lnTo>
                <a:lnTo>
                  <a:pt x="5" y="358"/>
                </a:lnTo>
                <a:lnTo>
                  <a:pt x="9" y="373"/>
                </a:lnTo>
                <a:lnTo>
                  <a:pt x="13" y="387"/>
                </a:lnTo>
                <a:lnTo>
                  <a:pt x="18" y="400"/>
                </a:lnTo>
                <a:lnTo>
                  <a:pt x="23" y="414"/>
                </a:lnTo>
                <a:lnTo>
                  <a:pt x="29" y="427"/>
                </a:lnTo>
                <a:lnTo>
                  <a:pt x="35" y="440"/>
                </a:lnTo>
                <a:lnTo>
                  <a:pt x="43" y="453"/>
                </a:lnTo>
                <a:lnTo>
                  <a:pt x="50" y="465"/>
                </a:lnTo>
                <a:lnTo>
                  <a:pt x="59" y="476"/>
                </a:lnTo>
                <a:lnTo>
                  <a:pt x="68" y="487"/>
                </a:lnTo>
                <a:lnTo>
                  <a:pt x="77" y="498"/>
                </a:lnTo>
                <a:lnTo>
                  <a:pt x="87" y="509"/>
                </a:lnTo>
                <a:lnTo>
                  <a:pt x="97" y="519"/>
                </a:lnTo>
                <a:lnTo>
                  <a:pt x="108" y="527"/>
                </a:lnTo>
                <a:lnTo>
                  <a:pt x="120" y="537"/>
                </a:lnTo>
                <a:lnTo>
                  <a:pt x="131" y="544"/>
                </a:lnTo>
                <a:lnTo>
                  <a:pt x="143" y="553"/>
                </a:lnTo>
                <a:lnTo>
                  <a:pt x="155" y="560"/>
                </a:lnTo>
                <a:lnTo>
                  <a:pt x="168" y="566"/>
                </a:lnTo>
                <a:lnTo>
                  <a:pt x="181" y="573"/>
                </a:lnTo>
                <a:lnTo>
                  <a:pt x="195" y="578"/>
                </a:lnTo>
                <a:lnTo>
                  <a:pt x="209" y="582"/>
                </a:lnTo>
                <a:lnTo>
                  <a:pt x="223" y="587"/>
                </a:lnTo>
                <a:lnTo>
                  <a:pt x="237" y="590"/>
                </a:lnTo>
                <a:lnTo>
                  <a:pt x="252" y="592"/>
                </a:lnTo>
                <a:lnTo>
                  <a:pt x="268" y="594"/>
                </a:lnTo>
                <a:lnTo>
                  <a:pt x="283" y="595"/>
                </a:lnTo>
                <a:lnTo>
                  <a:pt x="298" y="596"/>
                </a:lnTo>
                <a:lnTo>
                  <a:pt x="313" y="595"/>
                </a:lnTo>
                <a:lnTo>
                  <a:pt x="328" y="594"/>
                </a:lnTo>
                <a:lnTo>
                  <a:pt x="343" y="592"/>
                </a:lnTo>
                <a:lnTo>
                  <a:pt x="357" y="590"/>
                </a:lnTo>
                <a:lnTo>
                  <a:pt x="372" y="587"/>
                </a:lnTo>
                <a:lnTo>
                  <a:pt x="386" y="582"/>
                </a:lnTo>
                <a:lnTo>
                  <a:pt x="399" y="578"/>
                </a:lnTo>
                <a:lnTo>
                  <a:pt x="413" y="573"/>
                </a:lnTo>
                <a:lnTo>
                  <a:pt x="426" y="566"/>
                </a:lnTo>
                <a:lnTo>
                  <a:pt x="439" y="560"/>
                </a:lnTo>
                <a:lnTo>
                  <a:pt x="452" y="553"/>
                </a:lnTo>
                <a:lnTo>
                  <a:pt x="464" y="544"/>
                </a:lnTo>
                <a:lnTo>
                  <a:pt x="476" y="537"/>
                </a:lnTo>
                <a:lnTo>
                  <a:pt x="487" y="527"/>
                </a:lnTo>
                <a:lnTo>
                  <a:pt x="498" y="519"/>
                </a:lnTo>
                <a:lnTo>
                  <a:pt x="508" y="509"/>
                </a:lnTo>
                <a:lnTo>
                  <a:pt x="518" y="498"/>
                </a:lnTo>
                <a:lnTo>
                  <a:pt x="527" y="487"/>
                </a:lnTo>
                <a:lnTo>
                  <a:pt x="536" y="476"/>
                </a:lnTo>
                <a:lnTo>
                  <a:pt x="544" y="465"/>
                </a:lnTo>
                <a:lnTo>
                  <a:pt x="553" y="453"/>
                </a:lnTo>
                <a:lnTo>
                  <a:pt x="559" y="440"/>
                </a:lnTo>
                <a:lnTo>
                  <a:pt x="566" y="427"/>
                </a:lnTo>
                <a:lnTo>
                  <a:pt x="572" y="414"/>
                </a:lnTo>
                <a:lnTo>
                  <a:pt x="577" y="400"/>
                </a:lnTo>
                <a:lnTo>
                  <a:pt x="582" y="387"/>
                </a:lnTo>
                <a:lnTo>
                  <a:pt x="586" y="373"/>
                </a:lnTo>
                <a:lnTo>
                  <a:pt x="589" y="358"/>
                </a:lnTo>
                <a:lnTo>
                  <a:pt x="592" y="344"/>
                </a:lnTo>
                <a:lnTo>
                  <a:pt x="594" y="328"/>
                </a:lnTo>
                <a:lnTo>
                  <a:pt x="595" y="313"/>
                </a:lnTo>
                <a:lnTo>
                  <a:pt x="596" y="298"/>
                </a:lnTo>
                <a:lnTo>
                  <a:pt x="595" y="282"/>
                </a:lnTo>
                <a:lnTo>
                  <a:pt x="594" y="267"/>
                </a:lnTo>
                <a:lnTo>
                  <a:pt x="592" y="253"/>
                </a:lnTo>
                <a:lnTo>
                  <a:pt x="589" y="238"/>
                </a:lnTo>
                <a:lnTo>
                  <a:pt x="586" y="224"/>
                </a:lnTo>
                <a:lnTo>
                  <a:pt x="582" y="210"/>
                </a:lnTo>
                <a:lnTo>
                  <a:pt x="577" y="196"/>
                </a:lnTo>
                <a:lnTo>
                  <a:pt x="572" y="182"/>
                </a:lnTo>
                <a:lnTo>
                  <a:pt x="566" y="169"/>
                </a:lnTo>
                <a:lnTo>
                  <a:pt x="559" y="156"/>
                </a:lnTo>
                <a:lnTo>
                  <a:pt x="553" y="144"/>
                </a:lnTo>
                <a:lnTo>
                  <a:pt x="544" y="132"/>
                </a:lnTo>
                <a:lnTo>
                  <a:pt x="536" y="120"/>
                </a:lnTo>
                <a:lnTo>
                  <a:pt x="527" y="108"/>
                </a:lnTo>
                <a:lnTo>
                  <a:pt x="518" y="97"/>
                </a:lnTo>
                <a:lnTo>
                  <a:pt x="508" y="88"/>
                </a:lnTo>
                <a:lnTo>
                  <a:pt x="498" y="78"/>
                </a:lnTo>
                <a:lnTo>
                  <a:pt x="487" y="68"/>
                </a:lnTo>
                <a:lnTo>
                  <a:pt x="476" y="60"/>
                </a:lnTo>
                <a:lnTo>
                  <a:pt x="464" y="51"/>
                </a:lnTo>
                <a:lnTo>
                  <a:pt x="452" y="43"/>
                </a:lnTo>
                <a:lnTo>
                  <a:pt x="439" y="36"/>
                </a:lnTo>
                <a:lnTo>
                  <a:pt x="426" y="29"/>
                </a:lnTo>
                <a:lnTo>
                  <a:pt x="413" y="24"/>
                </a:lnTo>
                <a:lnTo>
                  <a:pt x="399" y="18"/>
                </a:lnTo>
                <a:lnTo>
                  <a:pt x="386" y="13"/>
                </a:lnTo>
                <a:lnTo>
                  <a:pt x="372" y="9"/>
                </a:lnTo>
                <a:lnTo>
                  <a:pt x="357" y="6"/>
                </a:lnTo>
                <a:lnTo>
                  <a:pt x="343" y="3"/>
                </a:lnTo>
                <a:lnTo>
                  <a:pt x="328" y="1"/>
                </a:lnTo>
                <a:lnTo>
                  <a:pt x="313" y="0"/>
                </a:lnTo>
                <a:lnTo>
                  <a:pt x="298"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5" name="Freeform 273">
            <a:extLst>
              <a:ext uri="{FF2B5EF4-FFF2-40B4-BE49-F238E27FC236}">
                <a16:creationId xmlns:a16="http://schemas.microsoft.com/office/drawing/2014/main" xmlns="" id="{2FACF525-CD29-4FB7-8DE3-AFA861F7FF8C}"/>
              </a:ext>
            </a:extLst>
          </p:cNvPr>
          <p:cNvSpPr>
            <a:spLocks noEditPoints="1"/>
          </p:cNvSpPr>
          <p:nvPr/>
        </p:nvSpPr>
        <p:spPr bwMode="auto">
          <a:xfrm>
            <a:off x="9228866" y="4739596"/>
            <a:ext cx="283864" cy="283864"/>
          </a:xfrm>
          <a:custGeom>
            <a:avLst/>
            <a:gdLst>
              <a:gd name="T0" fmla="*/ 477 w 596"/>
              <a:gd name="T1" fmla="*/ 398 h 596"/>
              <a:gd name="T2" fmla="*/ 298 w 596"/>
              <a:gd name="T3" fmla="*/ 203 h 596"/>
              <a:gd name="T4" fmla="*/ 120 w 596"/>
              <a:gd name="T5" fmla="*/ 398 h 596"/>
              <a:gd name="T6" fmla="*/ 110 w 596"/>
              <a:gd name="T7" fmla="*/ 391 h 596"/>
              <a:gd name="T8" fmla="*/ 112 w 596"/>
              <a:gd name="T9" fmla="*/ 380 h 596"/>
              <a:gd name="T10" fmla="*/ 298 w 596"/>
              <a:gd name="T11" fmla="*/ 178 h 596"/>
              <a:gd name="T12" fmla="*/ 484 w 596"/>
              <a:gd name="T13" fmla="*/ 380 h 596"/>
              <a:gd name="T14" fmla="*/ 486 w 596"/>
              <a:gd name="T15" fmla="*/ 391 h 596"/>
              <a:gd name="T16" fmla="*/ 283 w 596"/>
              <a:gd name="T17" fmla="*/ 0 h 596"/>
              <a:gd name="T18" fmla="*/ 239 w 596"/>
              <a:gd name="T19" fmla="*/ 6 h 596"/>
              <a:gd name="T20" fmla="*/ 195 w 596"/>
              <a:gd name="T21" fmla="*/ 18 h 596"/>
              <a:gd name="T22" fmla="*/ 156 w 596"/>
              <a:gd name="T23" fmla="*/ 36 h 596"/>
              <a:gd name="T24" fmla="*/ 120 w 596"/>
              <a:gd name="T25" fmla="*/ 60 h 596"/>
              <a:gd name="T26" fmla="*/ 87 w 596"/>
              <a:gd name="T27" fmla="*/ 88 h 596"/>
              <a:gd name="T28" fmla="*/ 59 w 596"/>
              <a:gd name="T29" fmla="*/ 120 h 596"/>
              <a:gd name="T30" fmla="*/ 37 w 596"/>
              <a:gd name="T31" fmla="*/ 156 h 596"/>
              <a:gd name="T32" fmla="*/ 18 w 596"/>
              <a:gd name="T33" fmla="*/ 196 h 596"/>
              <a:gd name="T34" fmla="*/ 6 w 596"/>
              <a:gd name="T35" fmla="*/ 238 h 596"/>
              <a:gd name="T36" fmla="*/ 1 w 596"/>
              <a:gd name="T37" fmla="*/ 282 h 596"/>
              <a:gd name="T38" fmla="*/ 2 w 596"/>
              <a:gd name="T39" fmla="*/ 328 h 596"/>
              <a:gd name="T40" fmla="*/ 10 w 596"/>
              <a:gd name="T41" fmla="*/ 373 h 596"/>
              <a:gd name="T42" fmla="*/ 24 w 596"/>
              <a:gd name="T43" fmla="*/ 414 h 596"/>
              <a:gd name="T44" fmla="*/ 43 w 596"/>
              <a:gd name="T45" fmla="*/ 453 h 596"/>
              <a:gd name="T46" fmla="*/ 68 w 596"/>
              <a:gd name="T47" fmla="*/ 487 h 596"/>
              <a:gd name="T48" fmla="*/ 98 w 596"/>
              <a:gd name="T49" fmla="*/ 519 h 596"/>
              <a:gd name="T50" fmla="*/ 132 w 596"/>
              <a:gd name="T51" fmla="*/ 544 h 596"/>
              <a:gd name="T52" fmla="*/ 169 w 596"/>
              <a:gd name="T53" fmla="*/ 566 h 596"/>
              <a:gd name="T54" fmla="*/ 209 w 596"/>
              <a:gd name="T55" fmla="*/ 582 h 596"/>
              <a:gd name="T56" fmla="*/ 253 w 596"/>
              <a:gd name="T57" fmla="*/ 592 h 596"/>
              <a:gd name="T58" fmla="*/ 298 w 596"/>
              <a:gd name="T59" fmla="*/ 596 h 596"/>
              <a:gd name="T60" fmla="*/ 343 w 596"/>
              <a:gd name="T61" fmla="*/ 592 h 596"/>
              <a:gd name="T62" fmla="*/ 386 w 596"/>
              <a:gd name="T63" fmla="*/ 582 h 596"/>
              <a:gd name="T64" fmla="*/ 428 w 596"/>
              <a:gd name="T65" fmla="*/ 566 h 596"/>
              <a:gd name="T66" fmla="*/ 464 w 596"/>
              <a:gd name="T67" fmla="*/ 544 h 596"/>
              <a:gd name="T68" fmla="*/ 499 w 596"/>
              <a:gd name="T69" fmla="*/ 519 h 596"/>
              <a:gd name="T70" fmla="*/ 528 w 596"/>
              <a:gd name="T71" fmla="*/ 487 h 596"/>
              <a:gd name="T72" fmla="*/ 553 w 596"/>
              <a:gd name="T73" fmla="*/ 453 h 596"/>
              <a:gd name="T74" fmla="*/ 572 w 596"/>
              <a:gd name="T75" fmla="*/ 414 h 596"/>
              <a:gd name="T76" fmla="*/ 586 w 596"/>
              <a:gd name="T77" fmla="*/ 373 h 596"/>
              <a:gd name="T78" fmla="*/ 595 w 596"/>
              <a:gd name="T79" fmla="*/ 328 h 596"/>
              <a:gd name="T80" fmla="*/ 596 w 596"/>
              <a:gd name="T81" fmla="*/ 282 h 596"/>
              <a:gd name="T82" fmla="*/ 590 w 596"/>
              <a:gd name="T83" fmla="*/ 238 h 596"/>
              <a:gd name="T84" fmla="*/ 578 w 596"/>
              <a:gd name="T85" fmla="*/ 196 h 596"/>
              <a:gd name="T86" fmla="*/ 560 w 596"/>
              <a:gd name="T87" fmla="*/ 156 h 596"/>
              <a:gd name="T88" fmla="*/ 537 w 596"/>
              <a:gd name="T89" fmla="*/ 120 h 596"/>
              <a:gd name="T90" fmla="*/ 509 w 596"/>
              <a:gd name="T91" fmla="*/ 88 h 596"/>
              <a:gd name="T92" fmla="*/ 476 w 596"/>
              <a:gd name="T93" fmla="*/ 60 h 596"/>
              <a:gd name="T94" fmla="*/ 440 w 596"/>
              <a:gd name="T95" fmla="*/ 36 h 596"/>
              <a:gd name="T96" fmla="*/ 401 w 596"/>
              <a:gd name="T97" fmla="*/ 18 h 596"/>
              <a:gd name="T98" fmla="*/ 358 w 596"/>
              <a:gd name="T99" fmla="*/ 6 h 596"/>
              <a:gd name="T100" fmla="*/ 313 w 596"/>
              <a:gd name="T10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596">
                <a:moveTo>
                  <a:pt x="484" y="394"/>
                </a:moveTo>
                <a:lnTo>
                  <a:pt x="480" y="396"/>
                </a:lnTo>
                <a:lnTo>
                  <a:pt x="477" y="398"/>
                </a:lnTo>
                <a:lnTo>
                  <a:pt x="473" y="396"/>
                </a:lnTo>
                <a:lnTo>
                  <a:pt x="470" y="394"/>
                </a:lnTo>
                <a:lnTo>
                  <a:pt x="298" y="203"/>
                </a:lnTo>
                <a:lnTo>
                  <a:pt x="126" y="394"/>
                </a:lnTo>
                <a:lnTo>
                  <a:pt x="124" y="396"/>
                </a:lnTo>
                <a:lnTo>
                  <a:pt x="120" y="398"/>
                </a:lnTo>
                <a:lnTo>
                  <a:pt x="117" y="396"/>
                </a:lnTo>
                <a:lnTo>
                  <a:pt x="112" y="394"/>
                </a:lnTo>
                <a:lnTo>
                  <a:pt x="110" y="391"/>
                </a:lnTo>
                <a:lnTo>
                  <a:pt x="109" y="388"/>
                </a:lnTo>
                <a:lnTo>
                  <a:pt x="110" y="384"/>
                </a:lnTo>
                <a:lnTo>
                  <a:pt x="112" y="380"/>
                </a:lnTo>
                <a:lnTo>
                  <a:pt x="290" y="182"/>
                </a:lnTo>
                <a:lnTo>
                  <a:pt x="294" y="179"/>
                </a:lnTo>
                <a:lnTo>
                  <a:pt x="298" y="178"/>
                </a:lnTo>
                <a:lnTo>
                  <a:pt x="302" y="179"/>
                </a:lnTo>
                <a:lnTo>
                  <a:pt x="306" y="182"/>
                </a:lnTo>
                <a:lnTo>
                  <a:pt x="484" y="380"/>
                </a:lnTo>
                <a:lnTo>
                  <a:pt x="486" y="384"/>
                </a:lnTo>
                <a:lnTo>
                  <a:pt x="487" y="388"/>
                </a:lnTo>
                <a:lnTo>
                  <a:pt x="486" y="391"/>
                </a:lnTo>
                <a:lnTo>
                  <a:pt x="484" y="394"/>
                </a:lnTo>
                <a:close/>
                <a:moveTo>
                  <a:pt x="298" y="0"/>
                </a:moveTo>
                <a:lnTo>
                  <a:pt x="283" y="0"/>
                </a:lnTo>
                <a:lnTo>
                  <a:pt x="268" y="1"/>
                </a:lnTo>
                <a:lnTo>
                  <a:pt x="253" y="3"/>
                </a:lnTo>
                <a:lnTo>
                  <a:pt x="239" y="6"/>
                </a:lnTo>
                <a:lnTo>
                  <a:pt x="223" y="9"/>
                </a:lnTo>
                <a:lnTo>
                  <a:pt x="209" y="13"/>
                </a:lnTo>
                <a:lnTo>
                  <a:pt x="195" y="18"/>
                </a:lnTo>
                <a:lnTo>
                  <a:pt x="182" y="24"/>
                </a:lnTo>
                <a:lnTo>
                  <a:pt x="169" y="29"/>
                </a:lnTo>
                <a:lnTo>
                  <a:pt x="156" y="36"/>
                </a:lnTo>
                <a:lnTo>
                  <a:pt x="144" y="43"/>
                </a:lnTo>
                <a:lnTo>
                  <a:pt x="132" y="51"/>
                </a:lnTo>
                <a:lnTo>
                  <a:pt x="120" y="60"/>
                </a:lnTo>
                <a:lnTo>
                  <a:pt x="109" y="68"/>
                </a:lnTo>
                <a:lnTo>
                  <a:pt x="98" y="78"/>
                </a:lnTo>
                <a:lnTo>
                  <a:pt x="87" y="88"/>
                </a:lnTo>
                <a:lnTo>
                  <a:pt x="78" y="97"/>
                </a:lnTo>
                <a:lnTo>
                  <a:pt x="68" y="108"/>
                </a:lnTo>
                <a:lnTo>
                  <a:pt x="59" y="120"/>
                </a:lnTo>
                <a:lnTo>
                  <a:pt x="51" y="132"/>
                </a:lnTo>
                <a:lnTo>
                  <a:pt x="43" y="144"/>
                </a:lnTo>
                <a:lnTo>
                  <a:pt x="37" y="156"/>
                </a:lnTo>
                <a:lnTo>
                  <a:pt x="30" y="169"/>
                </a:lnTo>
                <a:lnTo>
                  <a:pt x="24" y="182"/>
                </a:lnTo>
                <a:lnTo>
                  <a:pt x="18" y="196"/>
                </a:lnTo>
                <a:lnTo>
                  <a:pt x="14" y="210"/>
                </a:lnTo>
                <a:lnTo>
                  <a:pt x="10" y="224"/>
                </a:lnTo>
                <a:lnTo>
                  <a:pt x="6" y="238"/>
                </a:lnTo>
                <a:lnTo>
                  <a:pt x="3" y="253"/>
                </a:lnTo>
                <a:lnTo>
                  <a:pt x="2" y="267"/>
                </a:lnTo>
                <a:lnTo>
                  <a:pt x="1" y="282"/>
                </a:lnTo>
                <a:lnTo>
                  <a:pt x="0" y="298"/>
                </a:lnTo>
                <a:lnTo>
                  <a:pt x="1" y="313"/>
                </a:lnTo>
                <a:lnTo>
                  <a:pt x="2" y="328"/>
                </a:lnTo>
                <a:lnTo>
                  <a:pt x="3" y="344"/>
                </a:lnTo>
                <a:lnTo>
                  <a:pt x="6" y="358"/>
                </a:lnTo>
                <a:lnTo>
                  <a:pt x="10" y="373"/>
                </a:lnTo>
                <a:lnTo>
                  <a:pt x="14" y="387"/>
                </a:lnTo>
                <a:lnTo>
                  <a:pt x="18" y="400"/>
                </a:lnTo>
                <a:lnTo>
                  <a:pt x="24" y="414"/>
                </a:lnTo>
                <a:lnTo>
                  <a:pt x="30" y="427"/>
                </a:lnTo>
                <a:lnTo>
                  <a:pt x="37" y="440"/>
                </a:lnTo>
                <a:lnTo>
                  <a:pt x="43" y="453"/>
                </a:lnTo>
                <a:lnTo>
                  <a:pt x="51" y="465"/>
                </a:lnTo>
                <a:lnTo>
                  <a:pt x="59" y="476"/>
                </a:lnTo>
                <a:lnTo>
                  <a:pt x="68" y="487"/>
                </a:lnTo>
                <a:lnTo>
                  <a:pt x="78" y="498"/>
                </a:lnTo>
                <a:lnTo>
                  <a:pt x="87" y="509"/>
                </a:lnTo>
                <a:lnTo>
                  <a:pt x="98" y="519"/>
                </a:lnTo>
                <a:lnTo>
                  <a:pt x="109" y="527"/>
                </a:lnTo>
                <a:lnTo>
                  <a:pt x="120" y="537"/>
                </a:lnTo>
                <a:lnTo>
                  <a:pt x="132" y="544"/>
                </a:lnTo>
                <a:lnTo>
                  <a:pt x="144" y="553"/>
                </a:lnTo>
                <a:lnTo>
                  <a:pt x="156" y="560"/>
                </a:lnTo>
                <a:lnTo>
                  <a:pt x="169" y="566"/>
                </a:lnTo>
                <a:lnTo>
                  <a:pt x="182" y="573"/>
                </a:lnTo>
                <a:lnTo>
                  <a:pt x="195" y="578"/>
                </a:lnTo>
                <a:lnTo>
                  <a:pt x="209" y="582"/>
                </a:lnTo>
                <a:lnTo>
                  <a:pt x="223" y="587"/>
                </a:lnTo>
                <a:lnTo>
                  <a:pt x="239" y="590"/>
                </a:lnTo>
                <a:lnTo>
                  <a:pt x="253" y="592"/>
                </a:lnTo>
                <a:lnTo>
                  <a:pt x="268" y="594"/>
                </a:lnTo>
                <a:lnTo>
                  <a:pt x="283" y="595"/>
                </a:lnTo>
                <a:lnTo>
                  <a:pt x="298" y="596"/>
                </a:lnTo>
                <a:lnTo>
                  <a:pt x="313" y="595"/>
                </a:lnTo>
                <a:lnTo>
                  <a:pt x="328" y="594"/>
                </a:lnTo>
                <a:lnTo>
                  <a:pt x="343" y="592"/>
                </a:lnTo>
                <a:lnTo>
                  <a:pt x="358" y="590"/>
                </a:lnTo>
                <a:lnTo>
                  <a:pt x="372" y="587"/>
                </a:lnTo>
                <a:lnTo>
                  <a:pt x="386" y="582"/>
                </a:lnTo>
                <a:lnTo>
                  <a:pt x="401" y="578"/>
                </a:lnTo>
                <a:lnTo>
                  <a:pt x="413" y="573"/>
                </a:lnTo>
                <a:lnTo>
                  <a:pt x="428" y="566"/>
                </a:lnTo>
                <a:lnTo>
                  <a:pt x="440" y="560"/>
                </a:lnTo>
                <a:lnTo>
                  <a:pt x="452" y="553"/>
                </a:lnTo>
                <a:lnTo>
                  <a:pt x="464" y="544"/>
                </a:lnTo>
                <a:lnTo>
                  <a:pt x="476" y="537"/>
                </a:lnTo>
                <a:lnTo>
                  <a:pt x="488" y="527"/>
                </a:lnTo>
                <a:lnTo>
                  <a:pt x="499" y="519"/>
                </a:lnTo>
                <a:lnTo>
                  <a:pt x="509" y="509"/>
                </a:lnTo>
                <a:lnTo>
                  <a:pt x="518" y="498"/>
                </a:lnTo>
                <a:lnTo>
                  <a:pt x="528" y="487"/>
                </a:lnTo>
                <a:lnTo>
                  <a:pt x="537" y="476"/>
                </a:lnTo>
                <a:lnTo>
                  <a:pt x="545" y="465"/>
                </a:lnTo>
                <a:lnTo>
                  <a:pt x="553" y="453"/>
                </a:lnTo>
                <a:lnTo>
                  <a:pt x="560" y="440"/>
                </a:lnTo>
                <a:lnTo>
                  <a:pt x="567" y="427"/>
                </a:lnTo>
                <a:lnTo>
                  <a:pt x="572" y="414"/>
                </a:lnTo>
                <a:lnTo>
                  <a:pt x="578" y="400"/>
                </a:lnTo>
                <a:lnTo>
                  <a:pt x="583" y="387"/>
                </a:lnTo>
                <a:lnTo>
                  <a:pt x="586" y="373"/>
                </a:lnTo>
                <a:lnTo>
                  <a:pt x="590" y="358"/>
                </a:lnTo>
                <a:lnTo>
                  <a:pt x="593" y="344"/>
                </a:lnTo>
                <a:lnTo>
                  <a:pt x="595" y="328"/>
                </a:lnTo>
                <a:lnTo>
                  <a:pt x="596" y="313"/>
                </a:lnTo>
                <a:lnTo>
                  <a:pt x="596" y="298"/>
                </a:lnTo>
                <a:lnTo>
                  <a:pt x="596" y="282"/>
                </a:lnTo>
                <a:lnTo>
                  <a:pt x="595" y="267"/>
                </a:lnTo>
                <a:lnTo>
                  <a:pt x="593" y="253"/>
                </a:lnTo>
                <a:lnTo>
                  <a:pt x="590" y="238"/>
                </a:lnTo>
                <a:lnTo>
                  <a:pt x="586" y="224"/>
                </a:lnTo>
                <a:lnTo>
                  <a:pt x="583" y="210"/>
                </a:lnTo>
                <a:lnTo>
                  <a:pt x="578" y="196"/>
                </a:lnTo>
                <a:lnTo>
                  <a:pt x="572" y="182"/>
                </a:lnTo>
                <a:lnTo>
                  <a:pt x="567" y="169"/>
                </a:lnTo>
                <a:lnTo>
                  <a:pt x="560" y="156"/>
                </a:lnTo>
                <a:lnTo>
                  <a:pt x="553" y="144"/>
                </a:lnTo>
                <a:lnTo>
                  <a:pt x="545" y="132"/>
                </a:lnTo>
                <a:lnTo>
                  <a:pt x="537" y="120"/>
                </a:lnTo>
                <a:lnTo>
                  <a:pt x="528" y="108"/>
                </a:lnTo>
                <a:lnTo>
                  <a:pt x="518" y="97"/>
                </a:lnTo>
                <a:lnTo>
                  <a:pt x="509" y="88"/>
                </a:lnTo>
                <a:lnTo>
                  <a:pt x="499" y="78"/>
                </a:lnTo>
                <a:lnTo>
                  <a:pt x="488" y="68"/>
                </a:lnTo>
                <a:lnTo>
                  <a:pt x="476" y="60"/>
                </a:lnTo>
                <a:lnTo>
                  <a:pt x="464" y="51"/>
                </a:lnTo>
                <a:lnTo>
                  <a:pt x="452" y="43"/>
                </a:lnTo>
                <a:lnTo>
                  <a:pt x="440" y="36"/>
                </a:lnTo>
                <a:lnTo>
                  <a:pt x="428" y="29"/>
                </a:lnTo>
                <a:lnTo>
                  <a:pt x="413" y="24"/>
                </a:lnTo>
                <a:lnTo>
                  <a:pt x="401" y="18"/>
                </a:lnTo>
                <a:lnTo>
                  <a:pt x="386" y="13"/>
                </a:lnTo>
                <a:lnTo>
                  <a:pt x="372" y="9"/>
                </a:lnTo>
                <a:lnTo>
                  <a:pt x="358" y="6"/>
                </a:lnTo>
                <a:lnTo>
                  <a:pt x="343" y="3"/>
                </a:lnTo>
                <a:lnTo>
                  <a:pt x="328" y="1"/>
                </a:lnTo>
                <a:lnTo>
                  <a:pt x="313" y="0"/>
                </a:lnTo>
                <a:lnTo>
                  <a:pt x="298" y="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TextBox 46">
            <a:extLst>
              <a:ext uri="{FF2B5EF4-FFF2-40B4-BE49-F238E27FC236}">
                <a16:creationId xmlns:a16="http://schemas.microsoft.com/office/drawing/2014/main" xmlns="" id="{29534BEC-8128-4803-8625-309E8CABBDDE}"/>
              </a:ext>
            </a:extLst>
          </p:cNvPr>
          <p:cNvSpPr txBox="1"/>
          <p:nvPr/>
        </p:nvSpPr>
        <p:spPr>
          <a:xfrm>
            <a:off x="3639866" y="3175881"/>
            <a:ext cx="4225076" cy="246221"/>
          </a:xfrm>
          <a:prstGeom prst="rect">
            <a:avLst/>
          </a:prstGeom>
          <a:noFill/>
        </p:spPr>
        <p:txBody>
          <a:bodyPr wrap="square" lIns="0" tIns="0" rIns="0" bIns="0" rtlCol="0" anchor="ctr">
            <a:spAutoFit/>
          </a:bodyPr>
          <a:lstStyle/>
          <a:p>
            <a:r>
              <a:rPr lang="en-US" sz="1600" dirty="0" smtClean="0"/>
              <a:t>Explanations</a:t>
            </a:r>
            <a:endParaRPr lang="en-US" sz="1600" dirty="0"/>
          </a:p>
        </p:txBody>
      </p:sp>
      <p:sp>
        <p:nvSpPr>
          <p:cNvPr id="50" name="TextBox 49">
            <a:extLst>
              <a:ext uri="{FF2B5EF4-FFF2-40B4-BE49-F238E27FC236}">
                <a16:creationId xmlns:a16="http://schemas.microsoft.com/office/drawing/2014/main" xmlns="" id="{1E6A5884-5E0D-4640-AD93-01898B103B73}"/>
              </a:ext>
            </a:extLst>
          </p:cNvPr>
          <p:cNvSpPr txBox="1"/>
          <p:nvPr/>
        </p:nvSpPr>
        <p:spPr>
          <a:xfrm>
            <a:off x="3639866" y="3660138"/>
            <a:ext cx="4225076" cy="246221"/>
          </a:xfrm>
          <a:prstGeom prst="rect">
            <a:avLst/>
          </a:prstGeom>
          <a:noFill/>
        </p:spPr>
        <p:txBody>
          <a:bodyPr wrap="square" lIns="0" tIns="0" rIns="0" bIns="0" rtlCol="0" anchor="ctr">
            <a:spAutoFit/>
          </a:bodyPr>
          <a:lstStyle/>
          <a:p>
            <a:r>
              <a:rPr lang="en-US" sz="1600" dirty="0" smtClean="0"/>
              <a:t>Explanations</a:t>
            </a:r>
            <a:endParaRPr lang="en-US" sz="1600" dirty="0"/>
          </a:p>
        </p:txBody>
      </p:sp>
      <p:sp>
        <p:nvSpPr>
          <p:cNvPr id="46" name="TextBox 45">
            <a:extLst>
              <a:ext uri="{FF2B5EF4-FFF2-40B4-BE49-F238E27FC236}">
                <a16:creationId xmlns:a16="http://schemas.microsoft.com/office/drawing/2014/main" xmlns="" id="{A58656CD-022B-4101-BA16-F0D2947A3B58}"/>
              </a:ext>
            </a:extLst>
          </p:cNvPr>
          <p:cNvSpPr txBox="1"/>
          <p:nvPr/>
        </p:nvSpPr>
        <p:spPr>
          <a:xfrm>
            <a:off x="853623" y="3347448"/>
            <a:ext cx="2102757" cy="369332"/>
          </a:xfrm>
          <a:prstGeom prst="rect">
            <a:avLst/>
          </a:prstGeom>
          <a:noFill/>
        </p:spPr>
        <p:txBody>
          <a:bodyPr wrap="square" lIns="0" tIns="0" rIns="0" bIns="0" rtlCol="0" anchor="ctr">
            <a:spAutoFit/>
          </a:bodyPr>
          <a:lstStyle/>
          <a:p>
            <a:pPr algn="ctr"/>
            <a:r>
              <a:rPr lang="en-US" sz="2400" dirty="0" smtClean="0"/>
              <a:t>BLUE ECONOMY</a:t>
            </a:r>
            <a:endParaRPr lang="en-US" sz="2400" dirty="0"/>
          </a:p>
        </p:txBody>
      </p:sp>
      <p:pic>
        <p:nvPicPr>
          <p:cNvPr id="24" name="Picture 23" descr="Logo-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84" y="5766719"/>
            <a:ext cx="3067050" cy="1009650"/>
          </a:xfrm>
          <a:prstGeom prst="rect">
            <a:avLst/>
          </a:prstGeom>
          <a:noFill/>
          <a:ln>
            <a:noFill/>
          </a:ln>
        </p:spPr>
      </p:pic>
      <p:pic>
        <p:nvPicPr>
          <p:cNvPr id="25" name="Picture 8"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969" y="5863398"/>
            <a:ext cx="3680905" cy="80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50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E26893126E7D4EAFEC8A047DE80028" ma:contentTypeVersion="9" ma:contentTypeDescription="Create a new document." ma:contentTypeScope="" ma:versionID="7c7d8c7c87f73800e45ae696f92cf10a">
  <xsd:schema xmlns:xsd="http://www.w3.org/2001/XMLSchema" xmlns:xs="http://www.w3.org/2001/XMLSchema" xmlns:p="http://schemas.microsoft.com/office/2006/metadata/properties" xmlns:ns2="d0f4cc95-febf-499b-9205-a28b603ae9c0" targetNamespace="http://schemas.microsoft.com/office/2006/metadata/properties" ma:root="true" ma:fieldsID="08e5542a2c5094e4c94246e300b7d813" ns2:_="">
    <xsd:import namespace="d0f4cc95-febf-499b-9205-a28b603ae9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4cc95-febf-499b-9205-a28b603ae9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AB542C-3224-4F96-8621-B5D20ACEBB64}">
  <ds:schemaRefs>
    <ds:schemaRef ds:uri="http://schemas.microsoft.com/sharepoint/v3/contenttype/forms"/>
  </ds:schemaRefs>
</ds:datastoreItem>
</file>

<file path=customXml/itemProps2.xml><?xml version="1.0" encoding="utf-8"?>
<ds:datastoreItem xmlns:ds="http://schemas.openxmlformats.org/officeDocument/2006/customXml" ds:itemID="{A07BD9B4-4BDD-46E5-8781-0ED34AEFF1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4cc95-febf-499b-9205-a28b603ae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86C0B3-25DD-40DD-86C9-F2F47D3B977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f4cc95-febf-499b-9205-a28b603ae9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1123</TotalTime>
  <Words>438</Words>
  <Application>Microsoft Office PowerPoint</Application>
  <PresentationFormat>Custom</PresentationFormat>
  <Paragraphs>109</Paragraphs>
  <Slides>13</Slides>
  <Notes>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Nugroho Ade</dc:creator>
  <cp:lastModifiedBy>Bruna</cp:lastModifiedBy>
  <cp:revision>105</cp:revision>
  <dcterms:created xsi:type="dcterms:W3CDTF">2018-04-12T07:40:53Z</dcterms:created>
  <dcterms:modified xsi:type="dcterms:W3CDTF">2021-03-13T20:37:29Z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0x010100C2E26893126E7D4EAFEC8A047DE80028</vt:lpwstr>
  </property>
</Properties>
</file>